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15"/>
  </p:notesMasterIdLst>
  <p:sldIdLst>
    <p:sldId id="307" r:id="rId6"/>
    <p:sldId id="287" r:id="rId7"/>
    <p:sldId id="288" r:id="rId8"/>
    <p:sldId id="281" r:id="rId9"/>
    <p:sldId id="305" r:id="rId10"/>
    <p:sldId id="286" r:id="rId11"/>
    <p:sldId id="290" r:id="rId12"/>
    <p:sldId id="291" r:id="rId13"/>
    <p:sldId id="285"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B95659"/>
    <a:srgbClr val="83A83F"/>
    <a:srgbClr val="C3DD93"/>
    <a:srgbClr val="7165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311" autoAdjust="0"/>
    <p:restoredTop sz="95646" autoAdjust="0"/>
  </p:normalViewPr>
  <p:slideViewPr>
    <p:cSldViewPr snapToGrid="0">
      <p:cViewPr varScale="1">
        <p:scale>
          <a:sx n="69" d="100"/>
          <a:sy n="69" d="100"/>
        </p:scale>
        <p:origin x="725" y="6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y Stout" userId="S::mary_stout@wycliffeassociates.org::aa3233c2-3252-4841-9088-85efb7bdb5d2" providerId="AD" clId="Web-{359F2690-1DF9-4CCB-9D24-5D26519AB4D6}"/>
    <pc:docChg chg="sldOrd">
      <pc:chgData name="Mary Stout" userId="S::mary_stout@wycliffeassociates.org::aa3233c2-3252-4841-9088-85efb7bdb5d2" providerId="AD" clId="Web-{359F2690-1DF9-4CCB-9D24-5D26519AB4D6}" dt="2023-12-20T18:50:04.289" v="0"/>
      <pc:docMkLst>
        <pc:docMk/>
      </pc:docMkLst>
      <pc:sldChg chg="ord">
        <pc:chgData name="Mary Stout" userId="S::mary_stout@wycliffeassociates.org::aa3233c2-3252-4841-9088-85efb7bdb5d2" providerId="AD" clId="Web-{359F2690-1DF9-4CCB-9D24-5D26519AB4D6}" dt="2023-12-20T18:50:04.289" v="0"/>
        <pc:sldMkLst>
          <pc:docMk/>
          <pc:sldMk cId="3552163403" sldId="306"/>
        </pc:sldMkLst>
      </pc:sldChg>
    </pc:docChg>
  </pc:docChgLst>
  <pc:docChgLst>
    <pc:chgData name="Deborah Shaw" userId="79bf7848-a030-4096-934a-3abbfde4984a" providerId="ADAL" clId="{F1D3C79F-851D-4BE5-9118-59897B696ADE}"/>
    <pc:docChg chg="custSel delSld modSld sldOrd">
      <pc:chgData name="Deborah Shaw" userId="79bf7848-a030-4096-934a-3abbfde4984a" providerId="ADAL" clId="{F1D3C79F-851D-4BE5-9118-59897B696ADE}" dt="2023-12-26T11:45:17.881" v="23" actId="2696"/>
      <pc:docMkLst>
        <pc:docMk/>
      </pc:docMkLst>
      <pc:sldChg chg="delSp modSp del mod">
        <pc:chgData name="Deborah Shaw" userId="79bf7848-a030-4096-934a-3abbfde4984a" providerId="ADAL" clId="{F1D3C79F-851D-4BE5-9118-59897B696ADE}" dt="2023-12-26T11:45:17.881" v="23" actId="2696"/>
        <pc:sldMkLst>
          <pc:docMk/>
          <pc:sldMk cId="2126766571" sldId="260"/>
        </pc:sldMkLst>
        <pc:spChg chg="del mod">
          <ac:chgData name="Deborah Shaw" userId="79bf7848-a030-4096-934a-3abbfde4984a" providerId="ADAL" clId="{F1D3C79F-851D-4BE5-9118-59897B696ADE}" dt="2023-12-26T11:44:16.695" v="6"/>
          <ac:spMkLst>
            <pc:docMk/>
            <pc:sldMk cId="2126766571" sldId="260"/>
            <ac:spMk id="18" creationId="{4694CCB8-A161-4308-BC33-DD746CEBFA8D}"/>
          </ac:spMkLst>
        </pc:spChg>
        <pc:picChg chg="del">
          <ac:chgData name="Deborah Shaw" userId="79bf7848-a030-4096-934a-3abbfde4984a" providerId="ADAL" clId="{F1D3C79F-851D-4BE5-9118-59897B696ADE}" dt="2023-12-26T11:43:56.228" v="2" actId="21"/>
          <ac:picMkLst>
            <pc:docMk/>
            <pc:sldMk cId="2126766571" sldId="260"/>
            <ac:picMk id="3" creationId="{25D5EDDC-B455-4B05-BB78-3E76617C40B6}"/>
          </ac:picMkLst>
        </pc:picChg>
      </pc:sldChg>
      <pc:sldChg chg="del ord">
        <pc:chgData name="Deborah Shaw" userId="79bf7848-a030-4096-934a-3abbfde4984a" providerId="ADAL" clId="{F1D3C79F-851D-4BE5-9118-59897B696ADE}" dt="2023-12-26T11:43:51.269" v="1" actId="2696"/>
        <pc:sldMkLst>
          <pc:docMk/>
          <pc:sldMk cId="3829610916" sldId="295"/>
        </pc:sldMkLst>
      </pc:sldChg>
      <pc:sldChg chg="delSp modSp mod">
        <pc:chgData name="Deborah Shaw" userId="79bf7848-a030-4096-934a-3abbfde4984a" providerId="ADAL" clId="{F1D3C79F-851D-4BE5-9118-59897B696ADE}" dt="2023-12-26T11:45:14.994" v="22" actId="1076"/>
        <pc:sldMkLst>
          <pc:docMk/>
          <pc:sldMk cId="3629754069" sldId="307"/>
        </pc:sldMkLst>
        <pc:spChg chg="mod">
          <ac:chgData name="Deborah Shaw" userId="79bf7848-a030-4096-934a-3abbfde4984a" providerId="ADAL" clId="{F1D3C79F-851D-4BE5-9118-59897B696ADE}" dt="2023-12-26T11:45:07.520" v="21" actId="27636"/>
          <ac:spMkLst>
            <pc:docMk/>
            <pc:sldMk cId="3629754069" sldId="307"/>
            <ac:spMk id="3" creationId="{117E80A5-0A88-072D-D373-1B79DB1B2DCA}"/>
          </ac:spMkLst>
        </pc:spChg>
        <pc:spChg chg="mod">
          <ac:chgData name="Deborah Shaw" userId="79bf7848-a030-4096-934a-3abbfde4984a" providerId="ADAL" clId="{F1D3C79F-851D-4BE5-9118-59897B696ADE}" dt="2023-12-26T11:45:14.994" v="22" actId="1076"/>
          <ac:spMkLst>
            <pc:docMk/>
            <pc:sldMk cId="3629754069" sldId="307"/>
            <ac:spMk id="7" creationId="{6D1C5468-2E27-9AF9-E8A7-9D00C2F6695F}"/>
          </ac:spMkLst>
        </pc:spChg>
        <pc:spChg chg="del">
          <ac:chgData name="Deborah Shaw" userId="79bf7848-a030-4096-934a-3abbfde4984a" providerId="ADAL" clId="{F1D3C79F-851D-4BE5-9118-59897B696ADE}" dt="2023-12-26T11:44:23.717" v="8" actId="21"/>
          <ac:spMkLst>
            <pc:docMk/>
            <pc:sldMk cId="3629754069" sldId="307"/>
            <ac:spMk id="9" creationId="{EA4776F2-8249-1257-551D-80D9CD0F0596}"/>
          </ac:spMkLst>
        </pc:spChg>
        <pc:picChg chg="mod">
          <ac:chgData name="Deborah Shaw" userId="79bf7848-a030-4096-934a-3abbfde4984a" providerId="ADAL" clId="{F1D3C79F-851D-4BE5-9118-59897B696ADE}" dt="2023-12-26T11:44:06.601" v="3" actId="14826"/>
          <ac:picMkLst>
            <pc:docMk/>
            <pc:sldMk cId="3629754069" sldId="307"/>
            <ac:picMk id="6" creationId="{4B1342BB-B465-1A3D-28BC-F5045ABD0A0E}"/>
          </ac:picMkLst>
        </pc:picChg>
      </pc:sldChg>
    </pc:docChg>
  </pc:docChgLst>
  <pc:docChgLst>
    <pc:chgData name="Deborah Shaw" userId="S::deborah_shaw@wycliffeassociates.org::79bf7848-a030-4096-934a-3abbfde4984a" providerId="AD" clId="Web-{6012E28B-4026-9B5F-B4C5-D7A3E2F4298A}"/>
    <pc:docChg chg="modSld">
      <pc:chgData name="Deborah Shaw" userId="S::deborah_shaw@wycliffeassociates.org::79bf7848-a030-4096-934a-3abbfde4984a" providerId="AD" clId="Web-{6012E28B-4026-9B5F-B4C5-D7A3E2F4298A}" dt="2023-12-16T22:26:22.867" v="114" actId="20577"/>
      <pc:docMkLst>
        <pc:docMk/>
      </pc:docMkLst>
      <pc:sldChg chg="modSp">
        <pc:chgData name="Deborah Shaw" userId="S::deborah_shaw@wycliffeassociates.org::79bf7848-a030-4096-934a-3abbfde4984a" providerId="AD" clId="Web-{6012E28B-4026-9B5F-B4C5-D7A3E2F4298A}" dt="2023-12-16T22:25:38.507" v="95"/>
        <pc:sldMkLst>
          <pc:docMk/>
          <pc:sldMk cId="3933001166" sldId="281"/>
        </pc:sldMkLst>
        <pc:graphicFrameChg chg="mod modGraphic">
          <ac:chgData name="Deborah Shaw" userId="S::deborah_shaw@wycliffeassociates.org::79bf7848-a030-4096-934a-3abbfde4984a" providerId="AD" clId="Web-{6012E28B-4026-9B5F-B4C5-D7A3E2F4298A}" dt="2023-12-16T22:25:28.803" v="93"/>
          <ac:graphicFrameMkLst>
            <pc:docMk/>
            <pc:sldMk cId="3933001166" sldId="281"/>
            <ac:graphicFrameMk id="11" creationId="{BA254E08-C039-44D5-8964-211FE35D1BC5}"/>
          </ac:graphicFrameMkLst>
        </pc:graphicFrameChg>
        <pc:graphicFrameChg chg="mod modGraphic">
          <ac:chgData name="Deborah Shaw" userId="S::deborah_shaw@wycliffeassociates.org::79bf7848-a030-4096-934a-3abbfde4984a" providerId="AD" clId="Web-{6012E28B-4026-9B5F-B4C5-D7A3E2F4298A}" dt="2023-12-16T22:25:38.507" v="95"/>
          <ac:graphicFrameMkLst>
            <pc:docMk/>
            <pc:sldMk cId="3933001166" sldId="281"/>
            <ac:graphicFrameMk id="13" creationId="{18D2D8A5-871E-43E3-86BB-07C3A1983323}"/>
          </ac:graphicFrameMkLst>
        </pc:graphicFrameChg>
      </pc:sldChg>
      <pc:sldChg chg="modSp">
        <pc:chgData name="Deborah Shaw" userId="S::deborah_shaw@wycliffeassociates.org::79bf7848-a030-4096-934a-3abbfde4984a" providerId="AD" clId="Web-{6012E28B-4026-9B5F-B4C5-D7A3E2F4298A}" dt="2023-12-16T22:26:22.867" v="114" actId="20577"/>
        <pc:sldMkLst>
          <pc:docMk/>
          <pc:sldMk cId="2094813527" sldId="290"/>
        </pc:sldMkLst>
        <pc:spChg chg="mod">
          <ac:chgData name="Deborah Shaw" userId="S::deborah_shaw@wycliffeassociates.org::79bf7848-a030-4096-934a-3abbfde4984a" providerId="AD" clId="Web-{6012E28B-4026-9B5F-B4C5-D7A3E2F4298A}" dt="2023-12-16T22:26:22.867" v="114" actId="20577"/>
          <ac:spMkLst>
            <pc:docMk/>
            <pc:sldMk cId="2094813527" sldId="290"/>
            <ac:spMk id="5" creationId="{8C8F59D7-2176-947A-1CDB-083409636249}"/>
          </ac:spMkLst>
        </pc:spChg>
      </pc:sldChg>
    </pc:docChg>
  </pc:docChgLst>
  <pc:docChgLst>
    <pc:chgData name="Deborah Shaw" userId="S::deborah_shaw@wycliffeassociates.org::79bf7848-a030-4096-934a-3abbfde4984a" providerId="AD" clId="Web-{E89292DA-F3EC-67AD-74A1-CC407B917D3A}"/>
    <pc:docChg chg="delSld modSld">
      <pc:chgData name="Deborah Shaw" userId="S::deborah_shaw@wycliffeassociates.org::79bf7848-a030-4096-934a-3abbfde4984a" providerId="AD" clId="Web-{E89292DA-F3EC-67AD-74A1-CC407B917D3A}" dt="2023-12-26T17:06:50.474" v="12"/>
      <pc:docMkLst>
        <pc:docMk/>
      </pc:docMkLst>
      <pc:sldChg chg="addSp modSp">
        <pc:chgData name="Deborah Shaw" userId="S::deborah_shaw@wycliffeassociates.org::79bf7848-a030-4096-934a-3abbfde4984a" providerId="AD" clId="Web-{E89292DA-F3EC-67AD-74A1-CC407B917D3A}" dt="2023-12-26T17:06:37.880" v="11" actId="1076"/>
        <pc:sldMkLst>
          <pc:docMk/>
          <pc:sldMk cId="2798265645" sldId="288"/>
        </pc:sldMkLst>
        <pc:spChg chg="mod">
          <ac:chgData name="Deborah Shaw" userId="S::deborah_shaw@wycliffeassociates.org::79bf7848-a030-4096-934a-3abbfde4984a" providerId="AD" clId="Web-{E89292DA-F3EC-67AD-74A1-CC407B917D3A}" dt="2023-12-26T17:05:34.393" v="0" actId="1076"/>
          <ac:spMkLst>
            <pc:docMk/>
            <pc:sldMk cId="2798265645" sldId="288"/>
            <ac:spMk id="2" creationId="{35947A61-C6B3-046A-A2E1-40FE1A4858CD}"/>
          </ac:spMkLst>
        </pc:spChg>
        <pc:spChg chg="add mod">
          <ac:chgData name="Deborah Shaw" userId="S::deborah_shaw@wycliffeassociates.org::79bf7848-a030-4096-934a-3abbfde4984a" providerId="AD" clId="Web-{E89292DA-F3EC-67AD-74A1-CC407B917D3A}" dt="2023-12-26T17:06:37.880" v="11" actId="1076"/>
          <ac:spMkLst>
            <pc:docMk/>
            <pc:sldMk cId="2798265645" sldId="288"/>
            <ac:spMk id="3" creationId="{AA2FE266-8C99-D830-A0F8-B42645855ED4}"/>
          </ac:spMkLst>
        </pc:spChg>
        <pc:spChg chg="add">
          <ac:chgData name="Deborah Shaw" userId="S::deborah_shaw@wycliffeassociates.org::79bf7848-a030-4096-934a-3abbfde4984a" providerId="AD" clId="Web-{E89292DA-F3EC-67AD-74A1-CC407B917D3A}" dt="2023-12-26T17:06:32.177" v="10"/>
          <ac:spMkLst>
            <pc:docMk/>
            <pc:sldMk cId="2798265645" sldId="288"/>
            <ac:spMk id="4" creationId="{50026587-4257-38FC-4BE9-208390FB7203}"/>
          </ac:spMkLst>
        </pc:spChg>
        <pc:spChg chg="add">
          <ac:chgData name="Deborah Shaw" userId="S::deborah_shaw@wycliffeassociates.org::79bf7848-a030-4096-934a-3abbfde4984a" providerId="AD" clId="Web-{E89292DA-F3EC-67AD-74A1-CC407B917D3A}" dt="2023-12-26T17:06:32.177" v="10"/>
          <ac:spMkLst>
            <pc:docMk/>
            <pc:sldMk cId="2798265645" sldId="288"/>
            <ac:spMk id="5" creationId="{54838B8D-F6B6-B74D-A6E1-6A1842F51076}"/>
          </ac:spMkLst>
        </pc:spChg>
        <pc:spChg chg="add">
          <ac:chgData name="Deborah Shaw" userId="S::deborah_shaw@wycliffeassociates.org::79bf7848-a030-4096-934a-3abbfde4984a" providerId="AD" clId="Web-{E89292DA-F3EC-67AD-74A1-CC407B917D3A}" dt="2023-12-26T17:06:32.177" v="10"/>
          <ac:spMkLst>
            <pc:docMk/>
            <pc:sldMk cId="2798265645" sldId="288"/>
            <ac:spMk id="6" creationId="{6367B78E-EA1C-2487-9C80-195A6EDB6599}"/>
          </ac:spMkLst>
        </pc:spChg>
        <pc:spChg chg="mod">
          <ac:chgData name="Deborah Shaw" userId="S::deborah_shaw@wycliffeassociates.org::79bf7848-a030-4096-934a-3abbfde4984a" providerId="AD" clId="Web-{E89292DA-F3EC-67AD-74A1-CC407B917D3A}" dt="2023-12-26T17:05:34.409" v="1" actId="1076"/>
          <ac:spMkLst>
            <pc:docMk/>
            <pc:sldMk cId="2798265645" sldId="288"/>
            <ac:spMk id="8" creationId="{7F197011-F29D-C072-7B52-6B9F2A59A334}"/>
          </ac:spMkLst>
        </pc:spChg>
        <pc:spChg chg="mod">
          <ac:chgData name="Deborah Shaw" userId="S::deborah_shaw@wycliffeassociates.org::79bf7848-a030-4096-934a-3abbfde4984a" providerId="AD" clId="Web-{E89292DA-F3EC-67AD-74A1-CC407B917D3A}" dt="2023-12-26T17:05:34.409" v="2" actId="1076"/>
          <ac:spMkLst>
            <pc:docMk/>
            <pc:sldMk cId="2798265645" sldId="288"/>
            <ac:spMk id="9" creationId="{266767F9-7545-13AF-B3C3-B54C2042D1C1}"/>
          </ac:spMkLst>
        </pc:spChg>
        <pc:picChg chg="mod">
          <ac:chgData name="Deborah Shaw" userId="S::deborah_shaw@wycliffeassociates.org::79bf7848-a030-4096-934a-3abbfde4984a" providerId="AD" clId="Web-{E89292DA-F3EC-67AD-74A1-CC407B917D3A}" dt="2023-12-26T17:05:40.940" v="4" actId="1076"/>
          <ac:picMkLst>
            <pc:docMk/>
            <pc:sldMk cId="2798265645" sldId="288"/>
            <ac:picMk id="7" creationId="{CEBA683A-36F7-D782-F34C-66DA3259129A}"/>
          </ac:picMkLst>
        </pc:picChg>
      </pc:sldChg>
      <pc:sldChg chg="delSp del">
        <pc:chgData name="Deborah Shaw" userId="S::deborah_shaw@wycliffeassociates.org::79bf7848-a030-4096-934a-3abbfde4984a" providerId="AD" clId="Web-{E89292DA-F3EC-67AD-74A1-CC407B917D3A}" dt="2023-12-26T17:06:50.474" v="12"/>
        <pc:sldMkLst>
          <pc:docMk/>
          <pc:sldMk cId="3552163403" sldId="306"/>
        </pc:sldMkLst>
        <pc:spChg chg="del">
          <ac:chgData name="Deborah Shaw" userId="S::deborah_shaw@wycliffeassociates.org::79bf7848-a030-4096-934a-3abbfde4984a" providerId="AD" clId="Web-{E89292DA-F3EC-67AD-74A1-CC407B917D3A}" dt="2023-12-26T17:06:29.051" v="9"/>
          <ac:spMkLst>
            <pc:docMk/>
            <pc:sldMk cId="3552163403" sldId="306"/>
            <ac:spMk id="4" creationId="{DB0F55AB-347D-F8D3-D6BA-229F97B501FE}"/>
          </ac:spMkLst>
        </pc:spChg>
        <pc:spChg chg="del">
          <ac:chgData name="Deborah Shaw" userId="S::deborah_shaw@wycliffeassociates.org::79bf7848-a030-4096-934a-3abbfde4984a" providerId="AD" clId="Web-{E89292DA-F3EC-67AD-74A1-CC407B917D3A}" dt="2023-12-26T17:06:29.051" v="8"/>
          <ac:spMkLst>
            <pc:docMk/>
            <pc:sldMk cId="3552163403" sldId="306"/>
            <ac:spMk id="5" creationId="{871DE74B-F9BB-152A-F093-72BBA96FC950}"/>
          </ac:spMkLst>
        </pc:spChg>
        <pc:spChg chg="del">
          <ac:chgData name="Deborah Shaw" userId="S::deborah_shaw@wycliffeassociates.org::79bf7848-a030-4096-934a-3abbfde4984a" providerId="AD" clId="Web-{E89292DA-F3EC-67AD-74A1-CC407B917D3A}" dt="2023-12-26T17:06:29.051" v="7"/>
          <ac:spMkLst>
            <pc:docMk/>
            <pc:sldMk cId="3552163403" sldId="306"/>
            <ac:spMk id="6" creationId="{68300F6A-0493-C3BA-575B-A1C5FD89E36D}"/>
          </ac:spMkLst>
        </pc:spChg>
        <pc:spChg chg="del">
          <ac:chgData name="Deborah Shaw" userId="S::deborah_shaw@wycliffeassociates.org::79bf7848-a030-4096-934a-3abbfde4984a" providerId="AD" clId="Web-{E89292DA-F3EC-67AD-74A1-CC407B917D3A}" dt="2023-12-26T17:06:20.020" v="5"/>
          <ac:spMkLst>
            <pc:docMk/>
            <pc:sldMk cId="3552163403" sldId="306"/>
            <ac:spMk id="8" creationId="{BAA73E4E-B852-4B00-A0C5-A57E53DC6159}"/>
          </ac:spMkLst>
        </pc:spChg>
      </pc:sldChg>
    </pc:docChg>
  </pc:docChgLst>
  <pc:docChgLst>
    <pc:chgData name="Deborah Shaw" userId="79bf7848-a030-4096-934a-3abbfde4984a" providerId="ADAL" clId="{6F2EE072-1C18-4267-AE60-77E5C4CF19B0}"/>
    <pc:docChg chg="modSld sldOrd">
      <pc:chgData name="Deborah Shaw" userId="79bf7848-a030-4096-934a-3abbfde4984a" providerId="ADAL" clId="{6F2EE072-1C18-4267-AE60-77E5C4CF19B0}" dt="2023-10-26T00:56:31.351" v="30" actId="1076"/>
      <pc:docMkLst>
        <pc:docMk/>
      </pc:docMkLst>
      <pc:sldChg chg="ord">
        <pc:chgData name="Deborah Shaw" userId="79bf7848-a030-4096-934a-3abbfde4984a" providerId="ADAL" clId="{6F2EE072-1C18-4267-AE60-77E5C4CF19B0}" dt="2023-10-26T00:22:49.171" v="1"/>
        <pc:sldMkLst>
          <pc:docMk/>
          <pc:sldMk cId="2798265645" sldId="288"/>
        </pc:sldMkLst>
      </pc:sldChg>
      <pc:sldChg chg="modSp mod">
        <pc:chgData name="Deborah Shaw" userId="79bf7848-a030-4096-934a-3abbfde4984a" providerId="ADAL" clId="{6F2EE072-1C18-4267-AE60-77E5C4CF19B0}" dt="2023-10-26T00:56:31.351" v="30" actId="1076"/>
        <pc:sldMkLst>
          <pc:docMk/>
          <pc:sldMk cId="3552163403" sldId="306"/>
        </pc:sldMkLst>
        <pc:spChg chg="mod">
          <ac:chgData name="Deborah Shaw" userId="79bf7848-a030-4096-934a-3abbfde4984a" providerId="ADAL" clId="{6F2EE072-1C18-4267-AE60-77E5C4CF19B0}" dt="2023-10-26T00:56:31.351" v="30" actId="1076"/>
          <ac:spMkLst>
            <pc:docMk/>
            <pc:sldMk cId="3552163403" sldId="306"/>
            <ac:spMk id="8" creationId="{BAA73E4E-B852-4B00-A0C5-A57E53DC6159}"/>
          </ac:spMkLst>
        </pc:spChg>
      </pc:sldChg>
    </pc:docChg>
  </pc:docChgLst>
  <pc:docChgLst>
    <pc:chgData name="Deborah Shaw" userId="S::deborah_shaw@wycliffeassociates.org::79bf7848-a030-4096-934a-3abbfde4984a" providerId="AD" clId="Web-{56028E6E-9262-7B19-1C37-73BD55D8F154}"/>
    <pc:docChg chg="addSld sldOrd">
      <pc:chgData name="Deborah Shaw" userId="S::deborah_shaw@wycliffeassociates.org::79bf7848-a030-4096-934a-3abbfde4984a" providerId="AD" clId="Web-{56028E6E-9262-7B19-1C37-73BD55D8F154}" dt="2023-12-17T22:15:52.373" v="1"/>
      <pc:docMkLst>
        <pc:docMk/>
      </pc:docMkLst>
      <pc:sldChg chg="add ord">
        <pc:chgData name="Deborah Shaw" userId="S::deborah_shaw@wycliffeassociates.org::79bf7848-a030-4096-934a-3abbfde4984a" providerId="AD" clId="Web-{56028E6E-9262-7B19-1C37-73BD55D8F154}" dt="2023-12-17T22:15:52.373" v="1"/>
        <pc:sldMkLst>
          <pc:docMk/>
          <pc:sldMk cId="3829610916" sldId="295"/>
        </pc:sldMkLst>
      </pc:sldChg>
    </pc:docChg>
  </pc:docChgLst>
  <pc:docChgLst>
    <pc:chgData name="Deborah Shaw" userId="79bf7848-a030-4096-934a-3abbfde4984a" providerId="ADAL" clId="{B25CBCA6-50E4-4695-9FA5-8BB1D94F10AB}"/>
    <pc:docChg chg="undo custSel addSld delSld modSld">
      <pc:chgData name="Deborah Shaw" userId="79bf7848-a030-4096-934a-3abbfde4984a" providerId="ADAL" clId="{B25CBCA6-50E4-4695-9FA5-8BB1D94F10AB}" dt="2023-08-29T15:31:33.470" v="207" actId="2696"/>
      <pc:docMkLst>
        <pc:docMk/>
      </pc:docMkLst>
      <pc:sldChg chg="del">
        <pc:chgData name="Deborah Shaw" userId="79bf7848-a030-4096-934a-3abbfde4984a" providerId="ADAL" clId="{B25CBCA6-50E4-4695-9FA5-8BB1D94F10AB}" dt="2023-08-29T15:31:33.470" v="207" actId="2696"/>
        <pc:sldMkLst>
          <pc:docMk/>
          <pc:sldMk cId="3072800876" sldId="280"/>
        </pc:sldMkLst>
      </pc:sldChg>
      <pc:sldChg chg="modSp">
        <pc:chgData name="Deborah Shaw" userId="79bf7848-a030-4096-934a-3abbfde4984a" providerId="ADAL" clId="{B25CBCA6-50E4-4695-9FA5-8BB1D94F10AB}" dt="2023-08-29T15:31:17.198" v="206" actId="20577"/>
        <pc:sldMkLst>
          <pc:docMk/>
          <pc:sldMk cId="2767629582" sldId="285"/>
        </pc:sldMkLst>
        <pc:spChg chg="mod">
          <ac:chgData name="Deborah Shaw" userId="79bf7848-a030-4096-934a-3abbfde4984a" providerId="ADAL" clId="{B25CBCA6-50E4-4695-9FA5-8BB1D94F10AB}" dt="2023-08-29T15:31:17.198" v="206" actId="20577"/>
          <ac:spMkLst>
            <pc:docMk/>
            <pc:sldMk cId="2767629582" sldId="285"/>
            <ac:spMk id="3" creationId="{ED49765C-9A44-4D95-885E-2F4D59660A35}"/>
          </ac:spMkLst>
        </pc:spChg>
      </pc:sldChg>
      <pc:sldChg chg="addSp delSp modSp new mod">
        <pc:chgData name="Deborah Shaw" userId="79bf7848-a030-4096-934a-3abbfde4984a" providerId="ADAL" clId="{B25CBCA6-50E4-4695-9FA5-8BB1D94F10AB}" dt="2023-08-29T15:26:31.087" v="201" actId="1076"/>
        <pc:sldMkLst>
          <pc:docMk/>
          <pc:sldMk cId="3552163403" sldId="306"/>
        </pc:sldMkLst>
        <pc:spChg chg="mod">
          <ac:chgData name="Deborah Shaw" userId="79bf7848-a030-4096-934a-3abbfde4984a" providerId="ADAL" clId="{B25CBCA6-50E4-4695-9FA5-8BB1D94F10AB}" dt="2023-08-29T00:56:15.561" v="27" actId="20577"/>
          <ac:spMkLst>
            <pc:docMk/>
            <pc:sldMk cId="3552163403" sldId="306"/>
            <ac:spMk id="2" creationId="{049A64AE-8EE5-7668-9990-A34E95211A52}"/>
          </ac:spMkLst>
        </pc:spChg>
        <pc:spChg chg="del">
          <ac:chgData name="Deborah Shaw" userId="79bf7848-a030-4096-934a-3abbfde4984a" providerId="ADAL" clId="{B25CBCA6-50E4-4695-9FA5-8BB1D94F10AB}" dt="2023-08-29T01:00:59.473" v="35" actId="21"/>
          <ac:spMkLst>
            <pc:docMk/>
            <pc:sldMk cId="3552163403" sldId="306"/>
            <ac:spMk id="3" creationId="{1C2C20C4-1B36-DEBE-9390-5939898D466E}"/>
          </ac:spMkLst>
        </pc:spChg>
        <pc:spChg chg="add mod">
          <ac:chgData name="Deborah Shaw" userId="79bf7848-a030-4096-934a-3abbfde4984a" providerId="ADAL" clId="{B25CBCA6-50E4-4695-9FA5-8BB1D94F10AB}" dt="2023-08-29T01:08:50.442" v="199" actId="1076"/>
          <ac:spMkLst>
            <pc:docMk/>
            <pc:sldMk cId="3552163403" sldId="306"/>
            <ac:spMk id="4" creationId="{DB0F55AB-347D-F8D3-D6BA-229F97B501FE}"/>
          </ac:spMkLst>
        </pc:spChg>
        <pc:spChg chg="add mod">
          <ac:chgData name="Deborah Shaw" userId="79bf7848-a030-4096-934a-3abbfde4984a" providerId="ADAL" clId="{B25CBCA6-50E4-4695-9FA5-8BB1D94F10AB}" dt="2023-08-29T01:08:25.825" v="196" actId="1076"/>
          <ac:spMkLst>
            <pc:docMk/>
            <pc:sldMk cId="3552163403" sldId="306"/>
            <ac:spMk id="5" creationId="{871DE74B-F9BB-152A-F093-72BBA96FC950}"/>
          </ac:spMkLst>
        </pc:spChg>
        <pc:spChg chg="add mod">
          <ac:chgData name="Deborah Shaw" userId="79bf7848-a030-4096-934a-3abbfde4984a" providerId="ADAL" clId="{B25CBCA6-50E4-4695-9FA5-8BB1D94F10AB}" dt="2023-08-29T01:08:34.219" v="197" actId="1076"/>
          <ac:spMkLst>
            <pc:docMk/>
            <pc:sldMk cId="3552163403" sldId="306"/>
            <ac:spMk id="6" creationId="{68300F6A-0493-C3BA-575B-A1C5FD89E36D}"/>
          </ac:spMkLst>
        </pc:spChg>
        <pc:spChg chg="add del mod">
          <ac:chgData name="Deborah Shaw" userId="79bf7848-a030-4096-934a-3abbfde4984a" providerId="ADAL" clId="{B25CBCA6-50E4-4695-9FA5-8BB1D94F10AB}" dt="2023-08-29T01:08:07.297" v="194" actId="21"/>
          <ac:spMkLst>
            <pc:docMk/>
            <pc:sldMk cId="3552163403" sldId="306"/>
            <ac:spMk id="7" creationId="{E20A6CC9-E52A-7C3A-5312-1F15FCEC110E}"/>
          </ac:spMkLst>
        </pc:spChg>
        <pc:spChg chg="add mod">
          <ac:chgData name="Deborah Shaw" userId="79bf7848-a030-4096-934a-3abbfde4984a" providerId="ADAL" clId="{B25CBCA6-50E4-4695-9FA5-8BB1D94F10AB}" dt="2023-08-29T15:26:31.087" v="201" actId="1076"/>
          <ac:spMkLst>
            <pc:docMk/>
            <pc:sldMk cId="3552163403" sldId="306"/>
            <ac:spMk id="8" creationId="{BAA73E4E-B852-4B00-A0C5-A57E53DC6159}"/>
          </ac:spMkLst>
        </pc:spChg>
        <pc:spChg chg="add del mod">
          <ac:chgData name="Deborah Shaw" userId="79bf7848-a030-4096-934a-3abbfde4984a" providerId="ADAL" clId="{B25CBCA6-50E4-4695-9FA5-8BB1D94F10AB}" dt="2023-08-29T01:07:52.495" v="193" actId="21"/>
          <ac:spMkLst>
            <pc:docMk/>
            <pc:sldMk cId="3552163403" sldId="306"/>
            <ac:spMk id="9" creationId="{1B3CAD7A-A600-DA5B-2CEE-7EA77E3F6CFE}"/>
          </ac:spMkLst>
        </pc:spChg>
        <pc:spChg chg="add del mod">
          <ac:chgData name="Deborah Shaw" userId="79bf7848-a030-4096-934a-3abbfde4984a" providerId="ADAL" clId="{B25CBCA6-50E4-4695-9FA5-8BB1D94F10AB}" dt="2023-08-29T01:07:52.495" v="193" actId="21"/>
          <ac:spMkLst>
            <pc:docMk/>
            <pc:sldMk cId="3552163403" sldId="306"/>
            <ac:spMk id="10" creationId="{03B3A1E3-2118-BA24-C6D7-836EFA1421D3}"/>
          </ac:spMkLst>
        </pc:spChg>
        <pc:spChg chg="add del mod">
          <ac:chgData name="Deborah Shaw" userId="79bf7848-a030-4096-934a-3abbfde4984a" providerId="ADAL" clId="{B25CBCA6-50E4-4695-9FA5-8BB1D94F10AB}" dt="2023-08-29T01:07:52.495" v="193" actId="21"/>
          <ac:spMkLst>
            <pc:docMk/>
            <pc:sldMk cId="3552163403" sldId="306"/>
            <ac:spMk id="11" creationId="{27C6BAE0-95C3-93A6-E3E7-2AB658960B80}"/>
          </ac:spMkLst>
        </pc:spChg>
        <pc:spChg chg="add del mod">
          <ac:chgData name="Deborah Shaw" userId="79bf7848-a030-4096-934a-3abbfde4984a" providerId="ADAL" clId="{B25CBCA6-50E4-4695-9FA5-8BB1D94F10AB}" dt="2023-08-29T01:07:52.495" v="193" actId="21"/>
          <ac:spMkLst>
            <pc:docMk/>
            <pc:sldMk cId="3552163403" sldId="306"/>
            <ac:spMk id="12" creationId="{F7004954-F44D-76D3-8867-845B2D5739D9}"/>
          </ac:spMkLst>
        </pc:spChg>
        <pc:spChg chg="add del mod">
          <ac:chgData name="Deborah Shaw" userId="79bf7848-a030-4096-934a-3abbfde4984a" providerId="ADAL" clId="{B25CBCA6-50E4-4695-9FA5-8BB1D94F10AB}" dt="2023-08-29T01:07:52.495" v="193" actId="21"/>
          <ac:spMkLst>
            <pc:docMk/>
            <pc:sldMk cId="3552163403" sldId="306"/>
            <ac:spMk id="13" creationId="{2127FAFE-8D6A-5CED-9EFF-119FE432A8A3}"/>
          </ac:spMkLst>
        </pc:spChg>
        <pc:spChg chg="add del mod">
          <ac:chgData name="Deborah Shaw" userId="79bf7848-a030-4096-934a-3abbfde4984a" providerId="ADAL" clId="{B25CBCA6-50E4-4695-9FA5-8BB1D94F10AB}" dt="2023-08-29T01:07:20.196" v="180" actId="21"/>
          <ac:spMkLst>
            <pc:docMk/>
            <pc:sldMk cId="3552163403" sldId="306"/>
            <ac:spMk id="14" creationId="{BD3BC285-38F9-7976-D965-C4BEF68E4F28}"/>
          </ac:spMkLst>
        </pc:spChg>
        <pc:spChg chg="add del mod">
          <ac:chgData name="Deborah Shaw" userId="79bf7848-a030-4096-934a-3abbfde4984a" providerId="ADAL" clId="{B25CBCA6-50E4-4695-9FA5-8BB1D94F10AB}" dt="2023-08-29T01:07:52.495" v="193" actId="21"/>
          <ac:spMkLst>
            <pc:docMk/>
            <pc:sldMk cId="3552163403" sldId="306"/>
            <ac:spMk id="15" creationId="{30D3157A-AE11-469D-04AD-EC63240586F8}"/>
          </ac:spMkLst>
        </pc:spChg>
        <pc:spChg chg="add del mod">
          <ac:chgData name="Deborah Shaw" userId="79bf7848-a030-4096-934a-3abbfde4984a" providerId="ADAL" clId="{B25CBCA6-50E4-4695-9FA5-8BB1D94F10AB}" dt="2023-08-29T01:07:52.495" v="193" actId="21"/>
          <ac:spMkLst>
            <pc:docMk/>
            <pc:sldMk cId="3552163403" sldId="306"/>
            <ac:spMk id="16" creationId="{C605A73F-296A-1638-8E10-BD84513C9689}"/>
          </ac:spMkLst>
        </pc:spChg>
        <pc:spChg chg="add del mod">
          <ac:chgData name="Deborah Shaw" userId="79bf7848-a030-4096-934a-3abbfde4984a" providerId="ADAL" clId="{B25CBCA6-50E4-4695-9FA5-8BB1D94F10AB}" dt="2023-08-29T01:07:52.495" v="193" actId="21"/>
          <ac:spMkLst>
            <pc:docMk/>
            <pc:sldMk cId="3552163403" sldId="306"/>
            <ac:spMk id="17" creationId="{BC1400E2-926C-471D-A087-763B58CF0CA8}"/>
          </ac:spMkLst>
        </pc:spChg>
        <pc:spChg chg="add del mod">
          <ac:chgData name="Deborah Shaw" userId="79bf7848-a030-4096-934a-3abbfde4984a" providerId="ADAL" clId="{B25CBCA6-50E4-4695-9FA5-8BB1D94F10AB}" dt="2023-08-29T01:07:52.495" v="193" actId="21"/>
          <ac:spMkLst>
            <pc:docMk/>
            <pc:sldMk cId="3552163403" sldId="306"/>
            <ac:spMk id="18" creationId="{326234DE-E469-CA39-ED15-4D6DA94100DF}"/>
          </ac:spMkLst>
        </pc:spChg>
        <pc:spChg chg="add del mod">
          <ac:chgData name="Deborah Shaw" userId="79bf7848-a030-4096-934a-3abbfde4984a" providerId="ADAL" clId="{B25CBCA6-50E4-4695-9FA5-8BB1D94F10AB}" dt="2023-08-29T01:07:52.495" v="193" actId="21"/>
          <ac:spMkLst>
            <pc:docMk/>
            <pc:sldMk cId="3552163403" sldId="306"/>
            <ac:spMk id="19" creationId="{B4150AAE-CBB7-63B0-9200-88BC4852810D}"/>
          </ac:spMkLst>
        </pc:spChg>
        <pc:spChg chg="add del mod">
          <ac:chgData name="Deborah Shaw" userId="79bf7848-a030-4096-934a-3abbfde4984a" providerId="ADAL" clId="{B25CBCA6-50E4-4695-9FA5-8BB1D94F10AB}" dt="2023-08-29T01:07:12.494" v="179"/>
          <ac:spMkLst>
            <pc:docMk/>
            <pc:sldMk cId="3552163403" sldId="306"/>
            <ac:spMk id="20" creationId="{B031E744-7B86-0F72-0030-DE7C3437065E}"/>
          </ac:spMkLst>
        </pc:spChg>
        <pc:spChg chg="add del mod">
          <ac:chgData name="Deborah Shaw" userId="79bf7848-a030-4096-934a-3abbfde4984a" providerId="ADAL" clId="{B25CBCA6-50E4-4695-9FA5-8BB1D94F10AB}" dt="2023-08-29T01:07:12.321" v="178"/>
          <ac:spMkLst>
            <pc:docMk/>
            <pc:sldMk cId="3552163403" sldId="306"/>
            <ac:spMk id="21" creationId="{5AE568F3-B58E-C9F0-0E44-6B974590233C}"/>
          </ac:spMkLst>
        </pc:spChg>
        <pc:spChg chg="add del mod">
          <ac:chgData name="Deborah Shaw" userId="79bf7848-a030-4096-934a-3abbfde4984a" providerId="ADAL" clId="{B25CBCA6-50E4-4695-9FA5-8BB1D94F10AB}" dt="2023-08-29T01:07:12.131" v="177"/>
          <ac:spMkLst>
            <pc:docMk/>
            <pc:sldMk cId="3552163403" sldId="306"/>
            <ac:spMk id="22" creationId="{70623421-5C9F-5F94-01CF-A25B691EFF60}"/>
          </ac:spMkLst>
        </pc:spChg>
        <pc:spChg chg="add del mod">
          <ac:chgData name="Deborah Shaw" userId="79bf7848-a030-4096-934a-3abbfde4984a" providerId="ADAL" clId="{B25CBCA6-50E4-4695-9FA5-8BB1D94F10AB}" dt="2023-08-29T01:07:11.963" v="176"/>
          <ac:spMkLst>
            <pc:docMk/>
            <pc:sldMk cId="3552163403" sldId="306"/>
            <ac:spMk id="23" creationId="{5216BB89-E4E3-E850-B875-A52E94831762}"/>
          </ac:spMkLst>
        </pc:spChg>
        <pc:spChg chg="add del mod">
          <ac:chgData name="Deborah Shaw" userId="79bf7848-a030-4096-934a-3abbfde4984a" providerId="ADAL" clId="{B25CBCA6-50E4-4695-9FA5-8BB1D94F10AB}" dt="2023-08-29T01:07:11.768" v="175"/>
          <ac:spMkLst>
            <pc:docMk/>
            <pc:sldMk cId="3552163403" sldId="306"/>
            <ac:spMk id="24" creationId="{8D65AF17-6FD2-6E74-71A4-ABEB3C8B01D8}"/>
          </ac:spMkLst>
        </pc:spChg>
        <pc:spChg chg="add del mod">
          <ac:chgData name="Deborah Shaw" userId="79bf7848-a030-4096-934a-3abbfde4984a" providerId="ADAL" clId="{B25CBCA6-50E4-4695-9FA5-8BB1D94F10AB}" dt="2023-08-29T01:07:10.587" v="168"/>
          <ac:spMkLst>
            <pc:docMk/>
            <pc:sldMk cId="3552163403" sldId="306"/>
            <ac:spMk id="25" creationId="{00299F0A-CA31-C405-8499-402A5671655A}"/>
          </ac:spMkLst>
        </pc:spChg>
        <pc:spChg chg="add del mod">
          <ac:chgData name="Deborah Shaw" userId="79bf7848-a030-4096-934a-3abbfde4984a" providerId="ADAL" clId="{B25CBCA6-50E4-4695-9FA5-8BB1D94F10AB}" dt="2023-08-29T01:07:10.413" v="167"/>
          <ac:spMkLst>
            <pc:docMk/>
            <pc:sldMk cId="3552163403" sldId="306"/>
            <ac:spMk id="26" creationId="{D28557B6-9C0C-E564-F9E7-83B9FBCEEC43}"/>
          </ac:spMkLst>
        </pc:spChg>
        <pc:spChg chg="add del mod">
          <ac:chgData name="Deborah Shaw" userId="79bf7848-a030-4096-934a-3abbfde4984a" providerId="ADAL" clId="{B25CBCA6-50E4-4695-9FA5-8BB1D94F10AB}" dt="2023-08-29T01:07:10.241" v="166"/>
          <ac:spMkLst>
            <pc:docMk/>
            <pc:sldMk cId="3552163403" sldId="306"/>
            <ac:spMk id="27" creationId="{3EE6E363-132E-866C-9EA1-5C6575C86B6C}"/>
          </ac:spMkLst>
        </pc:spChg>
        <pc:spChg chg="add del mod">
          <ac:chgData name="Deborah Shaw" userId="79bf7848-a030-4096-934a-3abbfde4984a" providerId="ADAL" clId="{B25CBCA6-50E4-4695-9FA5-8BB1D94F10AB}" dt="2023-08-29T01:07:10.067" v="165"/>
          <ac:spMkLst>
            <pc:docMk/>
            <pc:sldMk cId="3552163403" sldId="306"/>
            <ac:spMk id="28" creationId="{4C06E2E5-BAC5-E558-5A86-06118BFBFFBD}"/>
          </ac:spMkLst>
        </pc:spChg>
        <pc:spChg chg="add del mod">
          <ac:chgData name="Deborah Shaw" userId="79bf7848-a030-4096-934a-3abbfde4984a" providerId="ADAL" clId="{B25CBCA6-50E4-4695-9FA5-8BB1D94F10AB}" dt="2023-08-29T01:07:09.909" v="164"/>
          <ac:spMkLst>
            <pc:docMk/>
            <pc:sldMk cId="3552163403" sldId="306"/>
            <ac:spMk id="29" creationId="{507C1665-8284-D404-E9D1-68F49A316304}"/>
          </ac:spMkLst>
        </pc:spChg>
        <pc:spChg chg="add del mod">
          <ac:chgData name="Deborah Shaw" userId="79bf7848-a030-4096-934a-3abbfde4984a" providerId="ADAL" clId="{B25CBCA6-50E4-4695-9FA5-8BB1D94F10AB}" dt="2023-08-29T01:07:09.753" v="163"/>
          <ac:spMkLst>
            <pc:docMk/>
            <pc:sldMk cId="3552163403" sldId="306"/>
            <ac:spMk id="30" creationId="{8247F02D-C0A5-958C-BD71-C62538CE37C2}"/>
          </ac:spMkLst>
        </pc:spChg>
        <pc:spChg chg="add del mod">
          <ac:chgData name="Deborah Shaw" userId="79bf7848-a030-4096-934a-3abbfde4984a" providerId="ADAL" clId="{B25CBCA6-50E4-4695-9FA5-8BB1D94F10AB}" dt="2023-08-29T01:07:09.579" v="162"/>
          <ac:spMkLst>
            <pc:docMk/>
            <pc:sldMk cId="3552163403" sldId="306"/>
            <ac:spMk id="31" creationId="{582719AE-5943-FE53-8ADC-4761035516DD}"/>
          </ac:spMkLst>
        </pc:spChg>
      </pc:sldChg>
    </pc:docChg>
  </pc:docChgLst>
  <pc:docChgLst>
    <pc:chgData name="Deborah Shaw" userId="S::deborah_shaw@wycliffeassociates.org::79bf7848-a030-4096-934a-3abbfde4984a" providerId="AD" clId="Web-{2C532F14-9476-30B3-BC2F-E67263601D92}"/>
    <pc:docChg chg="addSld modSld addMainMaster">
      <pc:chgData name="Deborah Shaw" userId="S::deborah_shaw@wycliffeassociates.org::79bf7848-a030-4096-934a-3abbfde4984a" providerId="AD" clId="Web-{2C532F14-9476-30B3-BC2F-E67263601D92}" dt="2023-12-19T05:00:12.364" v="31"/>
      <pc:docMkLst>
        <pc:docMk/>
      </pc:docMkLst>
      <pc:sldChg chg="delAnim">
        <pc:chgData name="Deborah Shaw" userId="S::deborah_shaw@wycliffeassociates.org::79bf7848-a030-4096-934a-3abbfde4984a" providerId="AD" clId="Web-{2C532F14-9476-30B3-BC2F-E67263601D92}" dt="2023-12-19T04:59:11.784" v="7"/>
        <pc:sldMkLst>
          <pc:docMk/>
          <pc:sldMk cId="3933001166" sldId="281"/>
        </pc:sldMkLst>
      </pc:sldChg>
      <pc:sldChg chg="delAnim">
        <pc:chgData name="Deborah Shaw" userId="S::deborah_shaw@wycliffeassociates.org::79bf7848-a030-4096-934a-3abbfde4984a" providerId="AD" clId="Web-{2C532F14-9476-30B3-BC2F-E67263601D92}" dt="2023-12-19T04:59:56.051" v="30"/>
        <pc:sldMkLst>
          <pc:docMk/>
          <pc:sldMk cId="2767629582" sldId="285"/>
        </pc:sldMkLst>
      </pc:sldChg>
      <pc:sldChg chg="delAnim">
        <pc:chgData name="Deborah Shaw" userId="S::deborah_shaw@wycliffeassociates.org::79bf7848-a030-4096-934a-3abbfde4984a" providerId="AD" clId="Web-{2C532F14-9476-30B3-BC2F-E67263601D92}" dt="2023-12-19T04:59:25.159" v="15"/>
        <pc:sldMkLst>
          <pc:docMk/>
          <pc:sldMk cId="2259598713" sldId="286"/>
        </pc:sldMkLst>
      </pc:sldChg>
      <pc:sldChg chg="delAnim">
        <pc:chgData name="Deborah Shaw" userId="S::deborah_shaw@wycliffeassociates.org::79bf7848-a030-4096-934a-3abbfde4984a" providerId="AD" clId="Web-{2C532F14-9476-30B3-BC2F-E67263601D92}" dt="2023-12-19T04:59:01.378" v="1"/>
        <pc:sldMkLst>
          <pc:docMk/>
          <pc:sldMk cId="2798265645" sldId="288"/>
        </pc:sldMkLst>
      </pc:sldChg>
      <pc:sldChg chg="delAnim">
        <pc:chgData name="Deborah Shaw" userId="S::deborah_shaw@wycliffeassociates.org::79bf7848-a030-4096-934a-3abbfde4984a" providerId="AD" clId="Web-{2C532F14-9476-30B3-BC2F-E67263601D92}" dt="2023-12-19T04:59:31.456" v="20"/>
        <pc:sldMkLst>
          <pc:docMk/>
          <pc:sldMk cId="2094813527" sldId="290"/>
        </pc:sldMkLst>
      </pc:sldChg>
      <pc:sldChg chg="delAnim">
        <pc:chgData name="Deborah Shaw" userId="S::deborah_shaw@wycliffeassociates.org::79bf7848-a030-4096-934a-3abbfde4984a" providerId="AD" clId="Web-{2C532F14-9476-30B3-BC2F-E67263601D92}" dt="2023-12-19T04:59:42.441" v="24"/>
        <pc:sldMkLst>
          <pc:docMk/>
          <pc:sldMk cId="3339271008" sldId="291"/>
        </pc:sldMkLst>
      </pc:sldChg>
      <pc:sldChg chg="delAnim">
        <pc:chgData name="Deborah Shaw" userId="S::deborah_shaw@wycliffeassociates.org::79bf7848-a030-4096-934a-3abbfde4984a" providerId="AD" clId="Web-{2C532F14-9476-30B3-BC2F-E67263601D92}" dt="2023-12-19T04:59:16.737" v="10"/>
        <pc:sldMkLst>
          <pc:docMk/>
          <pc:sldMk cId="3036217733" sldId="305"/>
        </pc:sldMkLst>
      </pc:sldChg>
      <pc:sldChg chg="add">
        <pc:chgData name="Deborah Shaw" userId="S::deborah_shaw@wycliffeassociates.org::79bf7848-a030-4096-934a-3abbfde4984a" providerId="AD" clId="Web-{2C532F14-9476-30B3-BC2F-E67263601D92}" dt="2023-12-19T05:00:12.364" v="31"/>
        <pc:sldMkLst>
          <pc:docMk/>
          <pc:sldMk cId="3629754069" sldId="307"/>
        </pc:sldMkLst>
      </pc:sldChg>
      <pc:sldMasterChg chg="add addSldLayout">
        <pc:chgData name="Deborah Shaw" userId="S::deborah_shaw@wycliffeassociates.org::79bf7848-a030-4096-934a-3abbfde4984a" providerId="AD" clId="Web-{2C532F14-9476-30B3-BC2F-E67263601D92}" dt="2023-12-19T05:00:12.364" v="31"/>
        <pc:sldMasterMkLst>
          <pc:docMk/>
          <pc:sldMasterMk cId="2245449552" sldId="2147483665"/>
        </pc:sldMasterMkLst>
        <pc:sldLayoutChg chg="add">
          <pc:chgData name="Deborah Shaw" userId="S::deborah_shaw@wycliffeassociates.org::79bf7848-a030-4096-934a-3abbfde4984a" providerId="AD" clId="Web-{2C532F14-9476-30B3-BC2F-E67263601D92}" dt="2023-12-19T05:00:12.364" v="31"/>
          <pc:sldLayoutMkLst>
            <pc:docMk/>
            <pc:sldMasterMk cId="2245449552" sldId="2147483665"/>
            <pc:sldLayoutMk cId="982179255" sldId="2147483666"/>
          </pc:sldLayoutMkLst>
        </pc:sldLayoutChg>
      </pc:sldMasterChg>
    </pc:docChg>
  </pc:docChgLst>
  <pc:docChgLst>
    <pc:chgData name="Deborah Shaw" userId="79bf7848-a030-4096-934a-3abbfde4984a" providerId="ADAL" clId="{FFD8FD05-C2E3-419D-844C-D70F3F86B9AE}"/>
    <pc:docChg chg="modSld">
      <pc:chgData name="Deborah Shaw" userId="79bf7848-a030-4096-934a-3abbfde4984a" providerId="ADAL" clId="{FFD8FD05-C2E3-419D-844C-D70F3F86B9AE}" dt="2024-04-24T19:54:44.846" v="34" actId="122"/>
      <pc:docMkLst>
        <pc:docMk/>
      </pc:docMkLst>
      <pc:sldChg chg="modSp mod">
        <pc:chgData name="Deborah Shaw" userId="79bf7848-a030-4096-934a-3abbfde4984a" providerId="ADAL" clId="{FFD8FD05-C2E3-419D-844C-D70F3F86B9AE}" dt="2024-04-24T19:30:46.627" v="6" actId="14100"/>
        <pc:sldMkLst>
          <pc:docMk/>
          <pc:sldMk cId="3933001166" sldId="281"/>
        </pc:sldMkLst>
        <pc:graphicFrameChg chg="mod modGraphic">
          <ac:chgData name="Deborah Shaw" userId="79bf7848-a030-4096-934a-3abbfde4984a" providerId="ADAL" clId="{FFD8FD05-C2E3-419D-844C-D70F3F86B9AE}" dt="2024-04-24T19:30:46.627" v="6" actId="14100"/>
          <ac:graphicFrameMkLst>
            <pc:docMk/>
            <pc:sldMk cId="3933001166" sldId="281"/>
            <ac:graphicFrameMk id="11" creationId="{BA254E08-C039-44D5-8964-211FE35D1BC5}"/>
          </ac:graphicFrameMkLst>
        </pc:graphicFrameChg>
        <pc:graphicFrameChg chg="modGraphic">
          <ac:chgData name="Deborah Shaw" userId="79bf7848-a030-4096-934a-3abbfde4984a" providerId="ADAL" clId="{FFD8FD05-C2E3-419D-844C-D70F3F86B9AE}" dt="2024-04-24T19:30:39.865" v="4" actId="14100"/>
          <ac:graphicFrameMkLst>
            <pc:docMk/>
            <pc:sldMk cId="3933001166" sldId="281"/>
            <ac:graphicFrameMk id="13" creationId="{18D2D8A5-871E-43E3-86BB-07C3A1983323}"/>
          </ac:graphicFrameMkLst>
        </pc:graphicFrameChg>
      </pc:sldChg>
      <pc:sldChg chg="modSp mod">
        <pc:chgData name="Deborah Shaw" userId="79bf7848-a030-4096-934a-3abbfde4984a" providerId="ADAL" clId="{FFD8FD05-C2E3-419D-844C-D70F3F86B9AE}" dt="2024-04-24T19:50:08.842" v="15" actId="122"/>
        <pc:sldMkLst>
          <pc:docMk/>
          <pc:sldMk cId="2259598713" sldId="286"/>
        </pc:sldMkLst>
        <pc:spChg chg="mod">
          <ac:chgData name="Deborah Shaw" userId="79bf7848-a030-4096-934a-3abbfde4984a" providerId="ADAL" clId="{FFD8FD05-C2E3-419D-844C-D70F3F86B9AE}" dt="2024-04-24T19:50:08.842" v="15" actId="122"/>
          <ac:spMkLst>
            <pc:docMk/>
            <pc:sldMk cId="2259598713" sldId="286"/>
            <ac:spMk id="2" creationId="{F561853D-D3B3-2735-B51F-532F43C8DBFB}"/>
          </ac:spMkLst>
        </pc:spChg>
      </pc:sldChg>
      <pc:sldChg chg="modSp mod">
        <pc:chgData name="Deborah Shaw" userId="79bf7848-a030-4096-934a-3abbfde4984a" providerId="ADAL" clId="{FFD8FD05-C2E3-419D-844C-D70F3F86B9AE}" dt="2024-04-24T19:30:30.453" v="3" actId="1076"/>
        <pc:sldMkLst>
          <pc:docMk/>
          <pc:sldMk cId="2798265645" sldId="288"/>
        </pc:sldMkLst>
        <pc:spChg chg="mod">
          <ac:chgData name="Deborah Shaw" userId="79bf7848-a030-4096-934a-3abbfde4984a" providerId="ADAL" clId="{FFD8FD05-C2E3-419D-844C-D70F3F86B9AE}" dt="2024-04-24T19:30:12.907" v="1" actId="1076"/>
          <ac:spMkLst>
            <pc:docMk/>
            <pc:sldMk cId="2798265645" sldId="288"/>
            <ac:spMk id="2" creationId="{35947A61-C6B3-046A-A2E1-40FE1A4858CD}"/>
          </ac:spMkLst>
        </pc:spChg>
        <pc:spChg chg="mod">
          <ac:chgData name="Deborah Shaw" userId="79bf7848-a030-4096-934a-3abbfde4984a" providerId="ADAL" clId="{FFD8FD05-C2E3-419D-844C-D70F3F86B9AE}" dt="2024-04-24T19:30:26.362" v="2" actId="1076"/>
          <ac:spMkLst>
            <pc:docMk/>
            <pc:sldMk cId="2798265645" sldId="288"/>
            <ac:spMk id="8" creationId="{7F197011-F29D-C072-7B52-6B9F2A59A334}"/>
          </ac:spMkLst>
        </pc:spChg>
        <pc:spChg chg="mod">
          <ac:chgData name="Deborah Shaw" userId="79bf7848-a030-4096-934a-3abbfde4984a" providerId="ADAL" clId="{FFD8FD05-C2E3-419D-844C-D70F3F86B9AE}" dt="2024-04-24T19:30:30.453" v="3" actId="1076"/>
          <ac:spMkLst>
            <pc:docMk/>
            <pc:sldMk cId="2798265645" sldId="288"/>
            <ac:spMk id="9" creationId="{266767F9-7545-13AF-B3C3-B54C2042D1C1}"/>
          </ac:spMkLst>
        </pc:spChg>
      </pc:sldChg>
      <pc:sldChg chg="modSp mod">
        <pc:chgData name="Deborah Shaw" userId="79bf7848-a030-4096-934a-3abbfde4984a" providerId="ADAL" clId="{FFD8FD05-C2E3-419D-844C-D70F3F86B9AE}" dt="2024-04-24T19:54:44.846" v="34" actId="122"/>
        <pc:sldMkLst>
          <pc:docMk/>
          <pc:sldMk cId="2094813527" sldId="290"/>
        </pc:sldMkLst>
        <pc:spChg chg="mod">
          <ac:chgData name="Deborah Shaw" userId="79bf7848-a030-4096-934a-3abbfde4984a" providerId="ADAL" clId="{FFD8FD05-C2E3-419D-844C-D70F3F86B9AE}" dt="2024-04-24T19:54:31.446" v="31" actId="1076"/>
          <ac:spMkLst>
            <pc:docMk/>
            <pc:sldMk cId="2094813527" sldId="290"/>
            <ac:spMk id="5" creationId="{8C8F59D7-2176-947A-1CDB-083409636249}"/>
          </ac:spMkLst>
        </pc:spChg>
        <pc:spChg chg="mod">
          <ac:chgData name="Deborah Shaw" userId="79bf7848-a030-4096-934a-3abbfde4984a" providerId="ADAL" clId="{FFD8FD05-C2E3-419D-844C-D70F3F86B9AE}" dt="2024-04-24T19:54:44.846" v="34" actId="122"/>
          <ac:spMkLst>
            <pc:docMk/>
            <pc:sldMk cId="2094813527" sldId="290"/>
            <ac:spMk id="6" creationId="{C2F3C23E-6208-8F02-5630-5737C9D6D5AE}"/>
          </ac:spMkLst>
        </pc:spChg>
        <pc:picChg chg="mod">
          <ac:chgData name="Deborah Shaw" userId="79bf7848-a030-4096-934a-3abbfde4984a" providerId="ADAL" clId="{FFD8FD05-C2E3-419D-844C-D70F3F86B9AE}" dt="2024-04-24T19:54:37.685" v="32" actId="1076"/>
          <ac:picMkLst>
            <pc:docMk/>
            <pc:sldMk cId="2094813527" sldId="290"/>
            <ac:picMk id="8" creationId="{FAD8FF41-FB82-4F58-2977-D82350BB6491}"/>
          </ac:picMkLst>
        </pc:picChg>
      </pc:sldChg>
      <pc:sldChg chg="modSp mod">
        <pc:chgData name="Deborah Shaw" userId="79bf7848-a030-4096-934a-3abbfde4984a" providerId="ADAL" clId="{FFD8FD05-C2E3-419D-844C-D70F3F86B9AE}" dt="2024-04-24T19:54:11.763" v="28" actId="1076"/>
        <pc:sldMkLst>
          <pc:docMk/>
          <pc:sldMk cId="3339271008" sldId="291"/>
        </pc:sldMkLst>
        <pc:spChg chg="mod">
          <ac:chgData name="Deborah Shaw" userId="79bf7848-a030-4096-934a-3abbfde4984a" providerId="ADAL" clId="{FFD8FD05-C2E3-419D-844C-D70F3F86B9AE}" dt="2024-04-24T19:54:11.763" v="28" actId="1076"/>
          <ac:spMkLst>
            <pc:docMk/>
            <pc:sldMk cId="3339271008" sldId="291"/>
            <ac:spMk id="3" creationId="{BADC65A8-83A8-CDED-1D06-AC2F373D978A}"/>
          </ac:spMkLst>
        </pc:spChg>
        <pc:spChg chg="mod">
          <ac:chgData name="Deborah Shaw" userId="79bf7848-a030-4096-934a-3abbfde4984a" providerId="ADAL" clId="{FFD8FD05-C2E3-419D-844C-D70F3F86B9AE}" dt="2024-04-24T19:53:32.936" v="25" actId="122"/>
          <ac:spMkLst>
            <pc:docMk/>
            <pc:sldMk cId="3339271008" sldId="291"/>
            <ac:spMk id="7" creationId="{C6B380D9-9853-DE41-8211-DE1E25B8CAC0}"/>
          </ac:spMkLst>
        </pc:spChg>
        <pc:picChg chg="mod">
          <ac:chgData name="Deborah Shaw" userId="79bf7848-a030-4096-934a-3abbfde4984a" providerId="ADAL" clId="{FFD8FD05-C2E3-419D-844C-D70F3F86B9AE}" dt="2024-04-24T19:53:26.825" v="24" actId="1076"/>
          <ac:picMkLst>
            <pc:docMk/>
            <pc:sldMk cId="3339271008" sldId="291"/>
            <ac:picMk id="5" creationId="{AEF4920F-6B59-4E3D-01BB-94BD1E2E665A}"/>
          </ac:picMkLst>
        </pc:picChg>
      </pc:sldChg>
      <pc:sldChg chg="modSp mod">
        <pc:chgData name="Deborah Shaw" userId="79bf7848-a030-4096-934a-3abbfde4984a" providerId="ADAL" clId="{FFD8FD05-C2E3-419D-844C-D70F3F86B9AE}" dt="2024-04-24T19:37:26.598" v="12" actId="122"/>
        <pc:sldMkLst>
          <pc:docMk/>
          <pc:sldMk cId="3036217733" sldId="305"/>
        </pc:sldMkLst>
        <pc:spChg chg="mod">
          <ac:chgData name="Deborah Shaw" userId="79bf7848-a030-4096-934a-3abbfde4984a" providerId="ADAL" clId="{FFD8FD05-C2E3-419D-844C-D70F3F86B9AE}" dt="2024-04-24T19:36:26.987" v="9" actId="122"/>
          <ac:spMkLst>
            <pc:docMk/>
            <pc:sldMk cId="3036217733" sldId="305"/>
            <ac:spMk id="2" creationId="{9D64DB0E-5290-E675-F672-5ADD23BC2C6A}"/>
          </ac:spMkLst>
        </pc:spChg>
        <pc:spChg chg="mod">
          <ac:chgData name="Deborah Shaw" userId="79bf7848-a030-4096-934a-3abbfde4984a" providerId="ADAL" clId="{FFD8FD05-C2E3-419D-844C-D70F3F86B9AE}" dt="2024-04-24T19:37:26.598" v="12" actId="122"/>
          <ac:spMkLst>
            <pc:docMk/>
            <pc:sldMk cId="3036217733" sldId="305"/>
            <ac:spMk id="10" creationId="{69233AB2-BB48-BF41-89BE-4290FED93E22}"/>
          </ac:spMkLst>
        </pc:spChg>
        <pc:picChg chg="mod">
          <ac:chgData name="Deborah Shaw" userId="79bf7848-a030-4096-934a-3abbfde4984a" providerId="ADAL" clId="{FFD8FD05-C2E3-419D-844C-D70F3F86B9AE}" dt="2024-04-24T19:37:21.755" v="10" actId="1076"/>
          <ac:picMkLst>
            <pc:docMk/>
            <pc:sldMk cId="3036217733" sldId="305"/>
            <ac:picMk id="4" creationId="{B9948703-3C83-5B3A-59D4-EF8D66538FE1}"/>
          </ac:picMkLst>
        </pc:picChg>
      </pc:sldChg>
      <pc:sldChg chg="modSp mod">
        <pc:chgData name="Deborah Shaw" userId="79bf7848-a030-4096-934a-3abbfde4984a" providerId="ADAL" clId="{FFD8FD05-C2E3-419D-844C-D70F3F86B9AE}" dt="2024-04-24T19:08:26.956" v="0" actId="14100"/>
        <pc:sldMkLst>
          <pc:docMk/>
          <pc:sldMk cId="3629754069" sldId="307"/>
        </pc:sldMkLst>
        <pc:spChg chg="mod">
          <ac:chgData name="Deborah Shaw" userId="79bf7848-a030-4096-934a-3abbfde4984a" providerId="ADAL" clId="{FFD8FD05-C2E3-419D-844C-D70F3F86B9AE}" dt="2024-04-24T19:08:26.956" v="0" actId="14100"/>
          <ac:spMkLst>
            <pc:docMk/>
            <pc:sldMk cId="3629754069" sldId="307"/>
            <ac:spMk id="7" creationId="{6D1C5468-2E27-9AF9-E8A7-9D00C2F6695F}"/>
          </ac:spMkLst>
        </pc:spChg>
      </pc:sldChg>
    </pc:docChg>
  </pc:docChgLst>
</pc:chgInfo>
</file>

<file path=ppt/media/image1.png>
</file>

<file path=ppt/media/image10.png>
</file>

<file path=ppt/media/image11.jpg>
</file>

<file path=ppt/media/image12.png>
</file>

<file path=ppt/media/image13.jp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39B3C9-13A9-6540-8F68-9A544DD081BF}" type="slidenum">
              <a:rPr lang="en-US" smtClean="0"/>
              <a:t>6</a:t>
            </a:fld>
            <a:endParaRPr lang="en-US"/>
          </a:p>
        </p:txBody>
      </p:sp>
    </p:spTree>
    <p:extLst>
      <p:ext uri="{BB962C8B-B14F-4D97-AF65-F5344CB8AC3E}">
        <p14:creationId xmlns:p14="http://schemas.microsoft.com/office/powerpoint/2010/main" val="3938406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39B3C9-13A9-6540-8F68-9A544DD081BF}" type="slidenum">
              <a:rPr lang="en-US" smtClean="0"/>
              <a:t>9</a:t>
            </a:fld>
            <a:endParaRPr lang="en-US"/>
          </a:p>
        </p:txBody>
      </p:sp>
    </p:spTree>
    <p:extLst>
      <p:ext uri="{BB962C8B-B14F-4D97-AF65-F5344CB8AC3E}">
        <p14:creationId xmlns:p14="http://schemas.microsoft.com/office/powerpoint/2010/main" val="1272695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703" b="13703"/>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fontScale="92500" lnSpcReduction="20000"/>
          </a:bodyPr>
          <a:lstStyle/>
          <a:p>
            <a:pPr marL="0" marR="0" indent="0" fontAlgn="base">
              <a:spcBef>
                <a:spcPts val="0"/>
              </a:spcBef>
              <a:spcAft>
                <a:spcPts val="0"/>
              </a:spcAft>
              <a:buNone/>
            </a:pPr>
            <a:r>
              <a:rPr lang="en-US" sz="1900" dirty="0">
                <a:solidFill>
                  <a:schemeClr val="accent1">
                    <a:lumMod val="50000"/>
                  </a:schemeClr>
                </a:solidFill>
                <a:effectLst/>
                <a:latin typeface="Arial" panose="020B0604020202020204" pitchFamily="34" charset="0"/>
                <a:ea typeface="Times New Roman" panose="02020603050405020304" pitchFamily="18" charset="0"/>
              </a:rPr>
              <a:t>Then those who feared the LORD spoke to one another, and the LORD listened and heard them; so a book of remembrance was written before Him for those who fear the LORD and who meditate on His name (Mal. 3:16). </a:t>
            </a:r>
            <a:endParaRPr lang="en-US" sz="1900"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900" dirty="0">
                <a:solidFill>
                  <a:schemeClr val="accent1">
                    <a:lumMod val="50000"/>
                  </a:schemeClr>
                </a:solidFill>
                <a:effectLst/>
                <a:latin typeface="Arial" panose="020B0604020202020204" pitchFamily="34" charset="0"/>
                <a:ea typeface="Times New Roman" panose="02020603050405020304" pitchFamily="18" charset="0"/>
              </a:rPr>
              <a:t>How then shall they call on Him in whom they have not believed? And how shall they believe in Him of whom they have not heard? And how shall they hear without a preacher? And how shall they preach unless they are sent? As it is written… (Rom. 10:14-15a). </a:t>
            </a:r>
            <a:endParaRPr lang="en-US" sz="1900"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269823" y="4206748"/>
            <a:ext cx="2917388"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Oral and Written Translation</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4">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C3D425-4132-766B-11C5-FCB7CCAC4594}"/>
              </a:ext>
            </a:extLst>
          </p:cNvPr>
          <p:cNvSpPr>
            <a:spLocks noGrp="1"/>
          </p:cNvSpPr>
          <p:nvPr>
            <p:ph type="title"/>
          </p:nvPr>
        </p:nvSpPr>
        <p:spPr>
          <a:xfrm>
            <a:off x="628650" y="184805"/>
            <a:ext cx="7886700" cy="1505883"/>
          </a:xfrm>
        </p:spPr>
        <p:txBody>
          <a:bodyPr vert="horz" lIns="91440" tIns="45720" rIns="91440" bIns="45720" rtlCol="0" anchor="ctr">
            <a:normAutofit/>
          </a:bodyPr>
          <a:lstStyle/>
          <a:p>
            <a:pPr>
              <a:lnSpc>
                <a:spcPct val="90000"/>
              </a:lnSpc>
            </a:pPr>
            <a:r>
              <a:rPr lang="en-US" sz="4500" kern="1200" dirty="0">
                <a:solidFill>
                  <a:schemeClr val="tx1"/>
                </a:solidFill>
                <a:latin typeface="+mj-lt"/>
                <a:ea typeface="+mj-ea"/>
                <a:cs typeface="+mj-cs"/>
              </a:rPr>
              <a:t>Genesis 11:1–9 </a:t>
            </a:r>
          </a:p>
        </p:txBody>
      </p:sp>
      <p:pic>
        <p:nvPicPr>
          <p:cNvPr id="35" name="Picture 34" descr="Close-up of a pyramid">
            <a:extLst>
              <a:ext uri="{FF2B5EF4-FFF2-40B4-BE49-F238E27FC236}">
                <a16:creationId xmlns:a16="http://schemas.microsoft.com/office/drawing/2014/main" id="{DC9A95C0-F67D-8F5B-17AC-FBC2EEFC883F}"/>
              </a:ext>
            </a:extLst>
          </p:cNvPr>
          <p:cNvPicPr>
            <a:picLocks noChangeAspect="1"/>
          </p:cNvPicPr>
          <p:nvPr/>
        </p:nvPicPr>
        <p:blipFill rotWithShape="1">
          <a:blip r:embed="rId2">
            <a:extLst>
              <a:ext uri="{28A0092B-C50C-407E-A947-70E740481C1C}">
                <a14:useLocalDpi xmlns:a14="http://schemas.microsoft.com/office/drawing/2010/main" val="0"/>
              </a:ext>
            </a:extLst>
          </a:blip>
          <a:srcRect l="12229" t="38333" r="23788" b="989"/>
          <a:stretch/>
        </p:blipFill>
        <p:spPr>
          <a:xfrm>
            <a:off x="-1119429" y="-345988"/>
            <a:ext cx="11380572" cy="7203988"/>
          </a:xfrm>
          <a:prstGeom prst="rect">
            <a:avLst/>
          </a:prstGeom>
        </p:spPr>
      </p:pic>
      <p:sp>
        <p:nvSpPr>
          <p:cNvPr id="37" name="TextBox 36">
            <a:extLst>
              <a:ext uri="{FF2B5EF4-FFF2-40B4-BE49-F238E27FC236}">
                <a16:creationId xmlns:a16="http://schemas.microsoft.com/office/drawing/2014/main" id="{11187975-498A-DF85-ACCB-697B45860361}"/>
              </a:ext>
            </a:extLst>
          </p:cNvPr>
          <p:cNvSpPr txBox="1"/>
          <p:nvPr/>
        </p:nvSpPr>
        <p:spPr>
          <a:xfrm>
            <a:off x="309693" y="0"/>
            <a:ext cx="4656952" cy="830997"/>
          </a:xfrm>
          <a:prstGeom prst="rect">
            <a:avLst/>
          </a:prstGeom>
          <a:noFill/>
        </p:spPr>
        <p:txBody>
          <a:bodyPr wrap="square" rtlCol="0">
            <a:spAutoFit/>
          </a:bodyPr>
          <a:lstStyle/>
          <a:p>
            <a:r>
              <a:rPr lang="en-US" sz="4800" b="1" dirty="0"/>
              <a:t>Genesis 11:1–9</a:t>
            </a:r>
          </a:p>
        </p:txBody>
      </p:sp>
    </p:spTree>
    <p:extLst>
      <p:ext uri="{BB962C8B-B14F-4D97-AF65-F5344CB8AC3E}">
        <p14:creationId xmlns:p14="http://schemas.microsoft.com/office/powerpoint/2010/main" val="1657341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47A61-C6B3-046A-A2E1-40FE1A4858CD}"/>
              </a:ext>
            </a:extLst>
          </p:cNvPr>
          <p:cNvSpPr>
            <a:spLocks noGrp="1"/>
          </p:cNvSpPr>
          <p:nvPr>
            <p:ph type="title"/>
          </p:nvPr>
        </p:nvSpPr>
        <p:spPr>
          <a:xfrm>
            <a:off x="628650" y="410421"/>
            <a:ext cx="7886700" cy="673743"/>
          </a:xfrm>
        </p:spPr>
        <p:txBody>
          <a:bodyPr/>
          <a:lstStyle/>
          <a:p>
            <a:r>
              <a:rPr lang="en-US" dirty="0"/>
              <a:t>Over 3000 language groups</a:t>
            </a:r>
          </a:p>
        </p:txBody>
      </p:sp>
      <p:pic>
        <p:nvPicPr>
          <p:cNvPr id="7" name="Picture 6" descr="A picture containing person, people, group, crowd&#10;&#10;Description automatically generated">
            <a:extLst>
              <a:ext uri="{FF2B5EF4-FFF2-40B4-BE49-F238E27FC236}">
                <a16:creationId xmlns:a16="http://schemas.microsoft.com/office/drawing/2014/main" id="{CEBA683A-36F7-D782-F34C-66DA325912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9915" y="2041141"/>
            <a:ext cx="5151280" cy="2030385"/>
          </a:xfrm>
          <a:prstGeom prst="roundRect">
            <a:avLst/>
          </a:prstGeom>
          <a:ln w="57150">
            <a:solidFill>
              <a:srgbClr val="83A83F"/>
            </a:solid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7F197011-F29D-C072-7B52-6B9F2A59A334}"/>
              </a:ext>
            </a:extLst>
          </p:cNvPr>
          <p:cNvSpPr txBox="1"/>
          <p:nvPr/>
        </p:nvSpPr>
        <p:spPr>
          <a:xfrm>
            <a:off x="3568012" y="945240"/>
            <a:ext cx="2007976" cy="523220"/>
          </a:xfrm>
          <a:prstGeom prst="rect">
            <a:avLst/>
          </a:prstGeom>
          <a:noFill/>
        </p:spPr>
        <p:txBody>
          <a:bodyPr wrap="square" rtlCol="0">
            <a:spAutoFit/>
          </a:bodyPr>
          <a:lstStyle/>
          <a:p>
            <a:r>
              <a:rPr lang="en-US" sz="2800" b="1" dirty="0">
                <a:solidFill>
                  <a:schemeClr val="accent1"/>
                </a:solidFill>
              </a:rPr>
              <a:t>do not use</a:t>
            </a:r>
          </a:p>
        </p:txBody>
      </p:sp>
      <p:sp>
        <p:nvSpPr>
          <p:cNvPr id="9" name="TextBox 8">
            <a:extLst>
              <a:ext uri="{FF2B5EF4-FFF2-40B4-BE49-F238E27FC236}">
                <a16:creationId xmlns:a16="http://schemas.microsoft.com/office/drawing/2014/main" id="{266767F9-7545-13AF-B3C3-B54C2042D1C1}"/>
              </a:ext>
            </a:extLst>
          </p:cNvPr>
          <p:cNvSpPr txBox="1"/>
          <p:nvPr/>
        </p:nvSpPr>
        <p:spPr>
          <a:xfrm>
            <a:off x="2440459" y="1361163"/>
            <a:ext cx="4263081" cy="523220"/>
          </a:xfrm>
          <a:prstGeom prst="rect">
            <a:avLst/>
          </a:prstGeom>
          <a:noFill/>
        </p:spPr>
        <p:txBody>
          <a:bodyPr wrap="square" rtlCol="0">
            <a:spAutoFit/>
          </a:bodyPr>
          <a:lstStyle/>
          <a:p>
            <a:r>
              <a:rPr lang="en-US" sz="2800" b="1" dirty="0">
                <a:solidFill>
                  <a:schemeClr val="accent1"/>
                </a:solidFill>
              </a:rPr>
              <a:t>a complete written form</a:t>
            </a:r>
          </a:p>
        </p:txBody>
      </p:sp>
      <p:sp>
        <p:nvSpPr>
          <p:cNvPr id="3" name="TextBox 1">
            <a:extLst>
              <a:ext uri="{FF2B5EF4-FFF2-40B4-BE49-F238E27FC236}">
                <a16:creationId xmlns:a16="http://schemas.microsoft.com/office/drawing/2014/main" id="{AA2FE266-8C99-D830-A0F8-B42645855ED4}"/>
              </a:ext>
            </a:extLst>
          </p:cNvPr>
          <p:cNvSpPr txBox="1"/>
          <p:nvPr/>
        </p:nvSpPr>
        <p:spPr>
          <a:xfrm>
            <a:off x="325267" y="2835961"/>
            <a:ext cx="3014836" cy="2062103"/>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200" b="1" dirty="0">
                <a:solidFill>
                  <a:srgbClr val="FBA93D"/>
                </a:solidFill>
              </a:rPr>
              <a:t>Over half the languages </a:t>
            </a:r>
          </a:p>
          <a:p>
            <a:pPr algn="ctr"/>
            <a:r>
              <a:rPr lang="en-US" sz="3200" b="1" dirty="0">
                <a:solidFill>
                  <a:srgbClr val="FBA93D"/>
                </a:solidFill>
              </a:rPr>
              <a:t>with no </a:t>
            </a:r>
          </a:p>
          <a:p>
            <a:pPr algn="ctr"/>
            <a:r>
              <a:rPr lang="en-US" sz="3200" b="1" dirty="0">
                <a:solidFill>
                  <a:srgbClr val="FBA93D"/>
                </a:solidFill>
              </a:rPr>
              <a:t>Scripture</a:t>
            </a:r>
          </a:p>
        </p:txBody>
      </p:sp>
      <p:sp>
        <p:nvSpPr>
          <p:cNvPr id="4" name="Flowchart: Process 3">
            <a:extLst>
              <a:ext uri="{FF2B5EF4-FFF2-40B4-BE49-F238E27FC236}">
                <a16:creationId xmlns:a16="http://schemas.microsoft.com/office/drawing/2014/main" id="{50026587-4257-38FC-4BE9-208390FB7203}"/>
              </a:ext>
            </a:extLst>
          </p:cNvPr>
          <p:cNvSpPr/>
          <p:nvPr/>
        </p:nvSpPr>
        <p:spPr>
          <a:xfrm>
            <a:off x="935665" y="5076627"/>
            <a:ext cx="7272670" cy="393405"/>
          </a:xfrm>
          <a:prstGeom prst="flowChartProcess">
            <a:avLst/>
          </a:prstGeom>
          <a:gradFill flip="none" rotWithShape="1">
            <a:gsLst>
              <a:gs pos="0">
                <a:srgbClr val="83A83F"/>
              </a:gs>
              <a:gs pos="74000">
                <a:schemeClr val="accent1">
                  <a:lumMod val="45000"/>
                  <a:lumOff val="55000"/>
                </a:schemeClr>
              </a:gs>
              <a:gs pos="83000">
                <a:schemeClr val="accent1">
                  <a:lumMod val="45000"/>
                  <a:lumOff val="55000"/>
                </a:schemeClr>
              </a:gs>
              <a:gs pos="100000">
                <a:srgbClr val="B95659"/>
              </a:gs>
            </a:gsLst>
            <a:lin ang="0" scaled="1"/>
            <a:tileRect/>
          </a:gradFill>
          <a:ln>
            <a:noFill/>
          </a:ln>
        </p:spPr>
        <p:txBody>
          <a:bodyPr wrap="squar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5" name="TextBox 2">
            <a:extLst>
              <a:ext uri="{FF2B5EF4-FFF2-40B4-BE49-F238E27FC236}">
                <a16:creationId xmlns:a16="http://schemas.microsoft.com/office/drawing/2014/main" id="{54838B8D-F6B6-B74D-A6E1-6A1842F51076}"/>
              </a:ext>
            </a:extLst>
          </p:cNvPr>
          <p:cNvSpPr txBox="1"/>
          <p:nvPr/>
        </p:nvSpPr>
        <p:spPr>
          <a:xfrm>
            <a:off x="228094" y="5471787"/>
            <a:ext cx="2634343" cy="107721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200" b="1" dirty="0">
                <a:solidFill>
                  <a:srgbClr val="83A83F"/>
                </a:solidFill>
              </a:rPr>
              <a:t>Completely </a:t>
            </a:r>
          </a:p>
          <a:p>
            <a:pPr algn="ctr"/>
            <a:r>
              <a:rPr lang="en-US" sz="3200" b="1" dirty="0">
                <a:solidFill>
                  <a:srgbClr val="83A83F"/>
                </a:solidFill>
              </a:rPr>
              <a:t>Oral</a:t>
            </a:r>
          </a:p>
        </p:txBody>
      </p:sp>
      <p:sp>
        <p:nvSpPr>
          <p:cNvPr id="6" name="TextBox 3">
            <a:extLst>
              <a:ext uri="{FF2B5EF4-FFF2-40B4-BE49-F238E27FC236}">
                <a16:creationId xmlns:a16="http://schemas.microsoft.com/office/drawing/2014/main" id="{6367B78E-EA1C-2487-9C80-195A6EDB6599}"/>
              </a:ext>
            </a:extLst>
          </p:cNvPr>
          <p:cNvSpPr txBox="1"/>
          <p:nvPr/>
        </p:nvSpPr>
        <p:spPr>
          <a:xfrm>
            <a:off x="6401307" y="5470032"/>
            <a:ext cx="2634343" cy="107721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200" b="1" dirty="0">
                <a:solidFill>
                  <a:srgbClr val="B95659"/>
                </a:solidFill>
              </a:rPr>
              <a:t>Completely </a:t>
            </a:r>
          </a:p>
          <a:p>
            <a:pPr algn="ctr"/>
            <a:r>
              <a:rPr lang="en-US" sz="3200" b="1" dirty="0">
                <a:solidFill>
                  <a:srgbClr val="B95659"/>
                </a:solidFill>
              </a:rPr>
              <a:t>Written</a:t>
            </a:r>
          </a:p>
        </p:txBody>
      </p:sp>
    </p:spTree>
    <p:extLst>
      <p:ext uri="{BB962C8B-B14F-4D97-AF65-F5344CB8AC3E}">
        <p14:creationId xmlns:p14="http://schemas.microsoft.com/office/powerpoint/2010/main" val="2798265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30D54-5AD4-4C95-9C90-3A68E723AFDB}"/>
              </a:ext>
            </a:extLst>
          </p:cNvPr>
          <p:cNvSpPr>
            <a:spLocks noGrp="1"/>
          </p:cNvSpPr>
          <p:nvPr>
            <p:ph type="title"/>
          </p:nvPr>
        </p:nvSpPr>
        <p:spPr/>
        <p:txBody>
          <a:bodyPr/>
          <a:lstStyle/>
          <a:p>
            <a:r>
              <a:rPr lang="en-US" dirty="0"/>
              <a:t>Differences in Oral Communities</a:t>
            </a:r>
          </a:p>
        </p:txBody>
      </p:sp>
      <p:pic>
        <p:nvPicPr>
          <p:cNvPr id="5" name="Picture 4">
            <a:extLst>
              <a:ext uri="{FF2B5EF4-FFF2-40B4-BE49-F238E27FC236}">
                <a16:creationId xmlns:a16="http://schemas.microsoft.com/office/drawing/2014/main" id="{CC28E676-8C0D-47F3-B96F-F5BF01C7D1C4}"/>
              </a:ext>
            </a:extLst>
          </p:cNvPr>
          <p:cNvPicPr>
            <a:picLocks noChangeAspect="1"/>
          </p:cNvPicPr>
          <p:nvPr/>
        </p:nvPicPr>
        <p:blipFill>
          <a:blip r:embed="rId2">
            <a:extLst>
              <a:ext uri="{28A0092B-C50C-407E-A947-70E740481C1C}">
                <a14:useLocalDpi xmlns:a14="http://schemas.microsoft.com/office/drawing/2010/main" val="0"/>
              </a:ext>
            </a:extLst>
          </a:blip>
          <a:srcRect l="2757" r="2757"/>
          <a:stretch/>
        </p:blipFill>
        <p:spPr>
          <a:xfrm>
            <a:off x="1246253" y="1255696"/>
            <a:ext cx="2281256" cy="2281923"/>
          </a:xfrm>
          <a:prstGeom prst="ellipse">
            <a:avLst/>
          </a:prstGeom>
          <a:ln w="57150">
            <a:solidFill>
              <a:schemeClr val="accent3"/>
            </a:solidFill>
          </a:ln>
          <a:effectLst>
            <a:outerShdw blurRad="50800" dist="38100" dir="5400000" algn="t" rotWithShape="0">
              <a:prstClr val="black">
                <a:alpha val="40000"/>
              </a:prstClr>
            </a:outerShdw>
          </a:effectLst>
        </p:spPr>
      </p:pic>
      <p:pic>
        <p:nvPicPr>
          <p:cNvPr id="6" name="Picture 5">
            <a:extLst>
              <a:ext uri="{FF2B5EF4-FFF2-40B4-BE49-F238E27FC236}">
                <a16:creationId xmlns:a16="http://schemas.microsoft.com/office/drawing/2014/main" id="{E999F53C-4539-4A7A-8436-92719479B65D}"/>
              </a:ext>
            </a:extLst>
          </p:cNvPr>
          <p:cNvPicPr>
            <a:picLocks noChangeAspect="1"/>
          </p:cNvPicPr>
          <p:nvPr/>
        </p:nvPicPr>
        <p:blipFill rotWithShape="1">
          <a:blip r:embed="rId3">
            <a:extLst>
              <a:ext uri="{28A0092B-C50C-407E-A947-70E740481C1C}">
                <a14:useLocalDpi xmlns:a14="http://schemas.microsoft.com/office/drawing/2010/main" val="0"/>
              </a:ext>
            </a:extLst>
          </a:blip>
          <a:srcRect l="33862" t="602" r="9696" b="-602"/>
          <a:stretch/>
        </p:blipFill>
        <p:spPr>
          <a:xfrm>
            <a:off x="5616491" y="1255696"/>
            <a:ext cx="2281256" cy="2281923"/>
          </a:xfrm>
          <a:prstGeom prst="ellipse">
            <a:avLst/>
          </a:prstGeom>
          <a:ln w="57150">
            <a:solidFill>
              <a:schemeClr val="accent3"/>
            </a:solidFill>
          </a:ln>
          <a:effectLst>
            <a:outerShdw blurRad="50800" dist="38100" dir="5400000" algn="t" rotWithShape="0">
              <a:prstClr val="black">
                <a:alpha val="40000"/>
              </a:prstClr>
            </a:outerShdw>
          </a:effectLst>
        </p:spPr>
      </p:pic>
      <p:sp>
        <p:nvSpPr>
          <p:cNvPr id="7" name="Rectangle: Rounded Corners 6">
            <a:extLst>
              <a:ext uri="{FF2B5EF4-FFF2-40B4-BE49-F238E27FC236}">
                <a16:creationId xmlns:a16="http://schemas.microsoft.com/office/drawing/2014/main" id="{A8E549E1-344B-4D15-9518-17BB9C2ADC41}"/>
              </a:ext>
            </a:extLst>
          </p:cNvPr>
          <p:cNvSpPr/>
          <p:nvPr/>
        </p:nvSpPr>
        <p:spPr>
          <a:xfrm>
            <a:off x="393229" y="4031655"/>
            <a:ext cx="3987304" cy="2439832"/>
          </a:xfrm>
          <a:prstGeom prst="roundRect">
            <a:avLst>
              <a:gd name="adj" fmla="val 9137"/>
            </a:avLst>
          </a:prstGeom>
          <a:solidFill>
            <a:schemeClr val="bg1"/>
          </a:solidFill>
          <a:ln w="57150">
            <a:solidFill>
              <a:schemeClr val="accent3"/>
            </a:solidFill>
          </a:ln>
          <a:effectLst>
            <a:outerShdw blurRad="50800" dist="38100" dir="2700000" algn="tl" rotWithShape="0">
              <a:prstClr val="black">
                <a:alpha val="40000"/>
              </a:prstClr>
            </a:outerShdw>
          </a:effectLst>
        </p:spPr>
        <p:txBody>
          <a:bodyPr rtlCol="0" anchor="t">
            <a:noAutofit/>
          </a:bodyPr>
          <a:lstStyle/>
          <a:p>
            <a:pPr algn="ctr"/>
            <a:r>
              <a:rPr lang="en-US" sz="2400" b="1" dirty="0">
                <a:solidFill>
                  <a:schemeClr val="accent1"/>
                </a:solidFill>
                <a:latin typeface="Arial" panose="020B0604020202020204" pitchFamily="34" charset="0"/>
                <a:cs typeface="Arial" panose="020B0604020202020204" pitchFamily="34" charset="0"/>
              </a:rPr>
              <a:t> Some Oral Communities</a:t>
            </a:r>
          </a:p>
        </p:txBody>
      </p:sp>
      <p:graphicFrame>
        <p:nvGraphicFramePr>
          <p:cNvPr id="11" name="Table 11">
            <a:extLst>
              <a:ext uri="{FF2B5EF4-FFF2-40B4-BE49-F238E27FC236}">
                <a16:creationId xmlns:a16="http://schemas.microsoft.com/office/drawing/2014/main" id="{BA254E08-C039-44D5-8964-211FE35D1BC5}"/>
              </a:ext>
            </a:extLst>
          </p:cNvPr>
          <p:cNvGraphicFramePr>
            <a:graphicFrameLocks noGrp="1"/>
          </p:cNvGraphicFramePr>
          <p:nvPr>
            <p:extLst>
              <p:ext uri="{D42A27DB-BD31-4B8C-83A1-F6EECF244321}">
                <p14:modId xmlns:p14="http://schemas.microsoft.com/office/powerpoint/2010/main" val="778813158"/>
              </p:ext>
            </p:extLst>
          </p:nvPr>
        </p:nvGraphicFramePr>
        <p:xfrm>
          <a:off x="393230" y="4581122"/>
          <a:ext cx="3987304" cy="1460484"/>
        </p:xfrm>
        <a:graphic>
          <a:graphicData uri="http://schemas.openxmlformats.org/drawingml/2006/table">
            <a:tbl>
              <a:tblPr firstRow="1" bandRow="1">
                <a:tableStyleId>{5C22544A-7EE6-4342-B048-85BDC9FD1C3A}</a:tableStyleId>
              </a:tblPr>
              <a:tblGrid>
                <a:gridCol w="3987304">
                  <a:extLst>
                    <a:ext uri="{9D8B030D-6E8A-4147-A177-3AD203B41FA5}">
                      <a16:colId xmlns:a16="http://schemas.microsoft.com/office/drawing/2014/main" val="3992977806"/>
                    </a:ext>
                  </a:extLst>
                </a:gridCol>
              </a:tblGrid>
              <a:tr h="454644">
                <a:tc>
                  <a:txBody>
                    <a:bodyPr/>
                    <a:lstStyle/>
                    <a:p>
                      <a:pPr marL="0" marR="0" lvl="0" indent="0" algn="ctr" rtl="0" eaLnBrk="1" fontAlgn="auto" latinLnBrk="0" hangingPunct="1">
                        <a:lnSpc>
                          <a:spcPct val="100000"/>
                        </a:lnSpc>
                        <a:spcBef>
                          <a:spcPts val="0"/>
                        </a:spcBef>
                        <a:spcAft>
                          <a:spcPts val="0"/>
                        </a:spcAft>
                        <a:buClrTx/>
                        <a:buSzTx/>
                        <a:buFontTx/>
                        <a:buNone/>
                      </a:pPr>
                      <a:r>
                        <a:rPr lang="en-US" sz="1800" b="0" dirty="0">
                          <a:solidFill>
                            <a:schemeClr val="tx2"/>
                          </a:solidFill>
                          <a:effectLst/>
                          <a:ea typeface="Calibri"/>
                          <a:cs typeface="Times New Roman"/>
                        </a:rPr>
                        <a:t>Use and respect oral communication</a:t>
                      </a:r>
                    </a:p>
                  </a:txBody>
                  <a:tcPr anchor="ctr">
                    <a:lnL w="12700" cmpd="sng">
                      <a:noFill/>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6020157"/>
                  </a:ext>
                </a:extLst>
              </a:tr>
              <a:tr h="454644">
                <a:tc>
                  <a:txBody>
                    <a:bodyPr/>
                    <a:lstStyle/>
                    <a:p>
                      <a:pPr marL="0" marR="0" lvl="0" indent="0" algn="ctr" rtl="0" eaLnBrk="1" fontAlgn="auto" latinLnBrk="0" hangingPunct="1">
                        <a:lnSpc>
                          <a:spcPct val="100000"/>
                        </a:lnSpc>
                        <a:spcBef>
                          <a:spcPts val="600"/>
                        </a:spcBef>
                        <a:spcAft>
                          <a:spcPts val="600"/>
                        </a:spcAft>
                        <a:buClrTx/>
                        <a:buSzTx/>
                        <a:buFontTx/>
                        <a:buNone/>
                      </a:pPr>
                      <a:r>
                        <a:rPr lang="en-US" sz="1800" b="0" dirty="0">
                          <a:solidFill>
                            <a:schemeClr val="tx2"/>
                          </a:solidFill>
                          <a:ea typeface="Calibri"/>
                          <a:cs typeface="Times New Roman"/>
                        </a:rPr>
                        <a:t>Prefer to communicate important information orally</a:t>
                      </a:r>
                    </a:p>
                  </a:txBody>
                  <a:tcPr anchor="ctr">
                    <a:lnL w="12700" cmpd="sng">
                      <a:noFill/>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4146358"/>
                  </a:ext>
                </a:extLst>
              </a:tr>
              <a:tr h="0">
                <a:tc>
                  <a:txBody>
                    <a:bodyPr/>
                    <a:lstStyle/>
                    <a:p>
                      <a:pPr marL="0" marR="0" lvl="0" indent="0" algn="ctr" rtl="0" eaLnBrk="1" fontAlgn="auto" latinLnBrk="0" hangingPunct="1">
                        <a:lnSpc>
                          <a:spcPct val="100000"/>
                        </a:lnSpc>
                        <a:spcBef>
                          <a:spcPts val="0"/>
                        </a:spcBef>
                        <a:spcAft>
                          <a:spcPts val="0"/>
                        </a:spcAft>
                        <a:buClrTx/>
                        <a:buSzTx/>
                        <a:buFontTx/>
                        <a:buNone/>
                      </a:pPr>
                      <a:r>
                        <a:rPr lang="en-US" sz="1800" b="0" dirty="0">
                          <a:solidFill>
                            <a:schemeClr val="tx2"/>
                          </a:solidFill>
                          <a:effectLst/>
                          <a:ea typeface="Calibri"/>
                          <a:cs typeface="Times New Roman"/>
                        </a:rPr>
                        <a:t>Value oral communication</a:t>
                      </a: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4449513"/>
                  </a:ext>
                </a:extLst>
              </a:tr>
            </a:tbl>
          </a:graphicData>
        </a:graphic>
      </p:graphicFrame>
      <p:sp>
        <p:nvSpPr>
          <p:cNvPr id="12" name="Rectangle: Rounded Corners 11">
            <a:extLst>
              <a:ext uri="{FF2B5EF4-FFF2-40B4-BE49-F238E27FC236}">
                <a16:creationId xmlns:a16="http://schemas.microsoft.com/office/drawing/2014/main" id="{3A42D81B-B350-4861-918B-669E30E13F8A}"/>
              </a:ext>
            </a:extLst>
          </p:cNvPr>
          <p:cNvSpPr/>
          <p:nvPr/>
        </p:nvSpPr>
        <p:spPr>
          <a:xfrm>
            <a:off x="4763467" y="4031655"/>
            <a:ext cx="3987304" cy="2439833"/>
          </a:xfrm>
          <a:prstGeom prst="roundRect">
            <a:avLst>
              <a:gd name="adj" fmla="val 9137"/>
            </a:avLst>
          </a:prstGeom>
          <a:solidFill>
            <a:schemeClr val="bg1"/>
          </a:solidFill>
          <a:ln w="57150">
            <a:solidFill>
              <a:schemeClr val="accent3"/>
            </a:solidFill>
          </a:ln>
          <a:effectLst>
            <a:outerShdw blurRad="50800" dist="38100" dir="2700000" algn="tl" rotWithShape="0">
              <a:prstClr val="black">
                <a:alpha val="40000"/>
              </a:prstClr>
            </a:outerShdw>
          </a:effectLst>
        </p:spPr>
        <p:txBody>
          <a:bodyPr rtlCol="0" anchor="t">
            <a:noAutofit/>
          </a:bodyPr>
          <a:lstStyle/>
          <a:p>
            <a:pPr algn="ctr"/>
            <a:r>
              <a:rPr lang="en-US" sz="2400" b="1" dirty="0">
                <a:solidFill>
                  <a:schemeClr val="accent1"/>
                </a:solidFill>
                <a:latin typeface="Arial" panose="020B0604020202020204" pitchFamily="34" charset="0"/>
                <a:cs typeface="Arial" panose="020B0604020202020204" pitchFamily="34" charset="0"/>
              </a:rPr>
              <a:t>Other Oral Communities</a:t>
            </a:r>
          </a:p>
        </p:txBody>
      </p:sp>
      <p:graphicFrame>
        <p:nvGraphicFramePr>
          <p:cNvPr id="13" name="Table 11">
            <a:extLst>
              <a:ext uri="{FF2B5EF4-FFF2-40B4-BE49-F238E27FC236}">
                <a16:creationId xmlns:a16="http://schemas.microsoft.com/office/drawing/2014/main" id="{18D2D8A5-871E-43E3-86BB-07C3A1983323}"/>
              </a:ext>
            </a:extLst>
          </p:cNvPr>
          <p:cNvGraphicFramePr>
            <a:graphicFrameLocks noGrp="1"/>
          </p:cNvGraphicFramePr>
          <p:nvPr>
            <p:extLst>
              <p:ext uri="{D42A27DB-BD31-4B8C-83A1-F6EECF244321}">
                <p14:modId xmlns:p14="http://schemas.microsoft.com/office/powerpoint/2010/main" val="888902089"/>
              </p:ext>
            </p:extLst>
          </p:nvPr>
        </p:nvGraphicFramePr>
        <p:xfrm>
          <a:off x="4763467" y="4581122"/>
          <a:ext cx="3987304" cy="1549368"/>
        </p:xfrm>
        <a:graphic>
          <a:graphicData uri="http://schemas.openxmlformats.org/drawingml/2006/table">
            <a:tbl>
              <a:tblPr firstRow="1" bandRow="1">
                <a:tableStyleId>{5C22544A-7EE6-4342-B048-85BDC9FD1C3A}</a:tableStyleId>
              </a:tblPr>
              <a:tblGrid>
                <a:gridCol w="3987304">
                  <a:extLst>
                    <a:ext uri="{9D8B030D-6E8A-4147-A177-3AD203B41FA5}">
                      <a16:colId xmlns:a16="http://schemas.microsoft.com/office/drawing/2014/main" val="3992977806"/>
                    </a:ext>
                  </a:extLst>
                </a:gridCol>
              </a:tblGrid>
              <a:tr h="454644">
                <a:tc>
                  <a:txBody>
                    <a:bodyPr/>
                    <a:lstStyle/>
                    <a:p>
                      <a:pPr marL="0" marR="0" lvl="0" indent="0" algn="ctr" rtl="0" eaLnBrk="1" fontAlgn="auto" latinLnBrk="0" hangingPunct="1">
                        <a:lnSpc>
                          <a:spcPct val="100000"/>
                        </a:lnSpc>
                        <a:spcBef>
                          <a:spcPts val="0"/>
                        </a:spcBef>
                        <a:spcAft>
                          <a:spcPts val="0"/>
                        </a:spcAft>
                        <a:buClrTx/>
                        <a:buSzTx/>
                        <a:buFontTx/>
                        <a:buNone/>
                      </a:pPr>
                      <a:r>
                        <a:rPr lang="en-US" sz="1800" b="0" dirty="0">
                          <a:solidFill>
                            <a:schemeClr val="tx2"/>
                          </a:solidFill>
                          <a:effectLst/>
                          <a:ea typeface="Calibri"/>
                          <a:cs typeface="Times New Roman"/>
                        </a:rPr>
                        <a:t>Use oral and written communication</a:t>
                      </a:r>
                    </a:p>
                  </a:txBody>
                  <a:tcPr anchor="ctr">
                    <a:lnL w="12700" cmpd="sng">
                      <a:noFill/>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86020157"/>
                  </a:ext>
                </a:extLst>
              </a:tr>
              <a:tr h="454644">
                <a:tc>
                  <a:txBody>
                    <a:bodyPr/>
                    <a:lstStyle/>
                    <a:p>
                      <a:pPr marL="0" marR="0" lvl="0" indent="0" algn="ctr" rtl="0" eaLnBrk="1" fontAlgn="auto" latinLnBrk="0" hangingPunct="1">
                        <a:lnSpc>
                          <a:spcPct val="100000"/>
                        </a:lnSpc>
                        <a:spcBef>
                          <a:spcPts val="0"/>
                        </a:spcBef>
                        <a:spcAft>
                          <a:spcPts val="0"/>
                        </a:spcAft>
                        <a:buClrTx/>
                        <a:buSzTx/>
                        <a:buFontTx/>
                        <a:buNone/>
                      </a:pPr>
                      <a:r>
                        <a:rPr lang="en-US" sz="1800" b="0" dirty="0">
                          <a:solidFill>
                            <a:schemeClr val="tx2"/>
                          </a:solidFill>
                          <a:ea typeface="Calibri"/>
                          <a:cs typeface="Times New Roman"/>
                        </a:rPr>
                        <a:t>Prefer important information </a:t>
                      </a:r>
                      <a:br>
                        <a:rPr lang="en-US" sz="1800" b="0" dirty="0">
                          <a:solidFill>
                            <a:srgbClr val="5B4A42"/>
                          </a:solidFill>
                          <a:ea typeface="Calibri"/>
                          <a:cs typeface="Times New Roman"/>
                        </a:rPr>
                      </a:br>
                      <a:r>
                        <a:rPr lang="en-US" sz="1800" b="0" dirty="0">
                          <a:solidFill>
                            <a:schemeClr val="tx2"/>
                          </a:solidFill>
                          <a:ea typeface="Calibri"/>
                          <a:cs typeface="Times New Roman"/>
                        </a:rPr>
                        <a:t>to be written</a:t>
                      </a:r>
                    </a:p>
                  </a:txBody>
                  <a:tcPr anchor="ctr">
                    <a:lnL w="12700" cmpd="sng">
                      <a:noFill/>
                    </a:lnL>
                    <a:lnR w="12700" cmpd="sng">
                      <a:noFill/>
                    </a:lnR>
                    <a:lnT w="28575" cap="flat" cmpd="sng" algn="ctr">
                      <a:solidFill>
                        <a:schemeClr val="accent3"/>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4146358"/>
                  </a:ext>
                </a:extLst>
              </a:tr>
              <a:tr h="454644">
                <a:tc>
                  <a:txBody>
                    <a:bodyPr/>
                    <a:lstStyle/>
                    <a:p>
                      <a:pPr marL="0" marR="0" lvl="0" indent="0" algn="ctr" rtl="0" eaLnBrk="1" fontAlgn="auto" latinLnBrk="0" hangingPunct="1">
                        <a:lnSpc>
                          <a:spcPct val="100000"/>
                        </a:lnSpc>
                        <a:spcBef>
                          <a:spcPts val="0"/>
                        </a:spcBef>
                        <a:spcAft>
                          <a:spcPts val="0"/>
                        </a:spcAft>
                        <a:buClrTx/>
                        <a:buSzTx/>
                        <a:buFontTx/>
                        <a:buNone/>
                      </a:pPr>
                      <a:r>
                        <a:rPr lang="en-US" sz="1800" b="0" dirty="0">
                          <a:solidFill>
                            <a:schemeClr val="tx2"/>
                          </a:solidFill>
                          <a:ea typeface="Calibri"/>
                          <a:cs typeface="Times New Roman"/>
                        </a:rPr>
                        <a:t>Value written communication</a:t>
                      </a: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4449513"/>
                  </a:ext>
                </a:extLst>
              </a:tr>
            </a:tbl>
          </a:graphicData>
        </a:graphic>
      </p:graphicFrame>
      <p:sp>
        <p:nvSpPr>
          <p:cNvPr id="14" name="Isosceles Triangle 13">
            <a:extLst>
              <a:ext uri="{FF2B5EF4-FFF2-40B4-BE49-F238E27FC236}">
                <a16:creationId xmlns:a16="http://schemas.microsoft.com/office/drawing/2014/main" id="{FDB4E84F-D924-4F79-B985-B6E5B0E99CC2}"/>
              </a:ext>
            </a:extLst>
          </p:cNvPr>
          <p:cNvSpPr/>
          <p:nvPr/>
        </p:nvSpPr>
        <p:spPr>
          <a:xfrm>
            <a:off x="2021037" y="3672427"/>
            <a:ext cx="731689" cy="359228"/>
          </a:xfrm>
          <a:prstGeom prst="triangle">
            <a:avLst/>
          </a:prstGeom>
          <a:solidFill>
            <a:schemeClr val="accent3"/>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15" name="Isosceles Triangle 14">
            <a:extLst>
              <a:ext uri="{FF2B5EF4-FFF2-40B4-BE49-F238E27FC236}">
                <a16:creationId xmlns:a16="http://schemas.microsoft.com/office/drawing/2014/main" id="{1F2863E4-1CD1-4E98-A575-D8BEA40E69AB}"/>
              </a:ext>
            </a:extLst>
          </p:cNvPr>
          <p:cNvSpPr/>
          <p:nvPr/>
        </p:nvSpPr>
        <p:spPr>
          <a:xfrm>
            <a:off x="6391275" y="3672427"/>
            <a:ext cx="731689" cy="359228"/>
          </a:xfrm>
          <a:prstGeom prst="triangle">
            <a:avLst/>
          </a:prstGeom>
          <a:solidFill>
            <a:schemeClr val="accent3"/>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33001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4DB0E-5290-E675-F672-5ADD23BC2C6A}"/>
              </a:ext>
            </a:extLst>
          </p:cNvPr>
          <p:cNvSpPr>
            <a:spLocks noGrp="1"/>
          </p:cNvSpPr>
          <p:nvPr>
            <p:ph type="title"/>
          </p:nvPr>
        </p:nvSpPr>
        <p:spPr>
          <a:xfrm>
            <a:off x="4839628" y="538913"/>
            <a:ext cx="3940729" cy="626742"/>
          </a:xfrm>
        </p:spPr>
        <p:txBody>
          <a:bodyPr/>
          <a:lstStyle/>
          <a:p>
            <a:r>
              <a:rPr lang="en-US" dirty="0"/>
              <a:t>Written Translation  </a:t>
            </a:r>
            <a:br>
              <a:rPr lang="en-US" dirty="0"/>
            </a:br>
            <a:endParaRPr lang="en-US" dirty="0"/>
          </a:p>
        </p:txBody>
      </p:sp>
      <p:pic>
        <p:nvPicPr>
          <p:cNvPr id="4" name="Picture 3" descr="A group of people using laptops&#10;&#10;Description automatically generated with medium confidence">
            <a:extLst>
              <a:ext uri="{FF2B5EF4-FFF2-40B4-BE49-F238E27FC236}">
                <a16:creationId xmlns:a16="http://schemas.microsoft.com/office/drawing/2014/main" id="{B9948703-3C83-5B3A-59D4-EF8D66538FE1}"/>
              </a:ext>
            </a:extLst>
          </p:cNvPr>
          <p:cNvPicPr>
            <a:picLocks noChangeAspect="1"/>
          </p:cNvPicPr>
          <p:nvPr/>
        </p:nvPicPr>
        <p:blipFill rotWithShape="1">
          <a:blip r:embed="rId2">
            <a:extLst>
              <a:ext uri="{28A0092B-C50C-407E-A947-70E740481C1C}">
                <a14:useLocalDpi xmlns:a14="http://schemas.microsoft.com/office/drawing/2010/main" val="0"/>
              </a:ext>
            </a:extLst>
          </a:blip>
          <a:srcRect l="68984" t="10901" r="12906" b="58829"/>
          <a:stretch/>
        </p:blipFill>
        <p:spPr>
          <a:xfrm>
            <a:off x="995839" y="3816612"/>
            <a:ext cx="2556582" cy="2403685"/>
          </a:xfrm>
          <a:prstGeom prst="roundRect">
            <a:avLst/>
          </a:prstGeom>
          <a:ln w="57150">
            <a:solidFill>
              <a:srgbClr val="FBA93D"/>
            </a:solidFill>
          </a:ln>
        </p:spPr>
      </p:pic>
      <p:pic>
        <p:nvPicPr>
          <p:cNvPr id="6" name="Picture 5" descr="A hand holding a tablet&#10;&#10;Description automatically generated with medium confidence">
            <a:extLst>
              <a:ext uri="{FF2B5EF4-FFF2-40B4-BE49-F238E27FC236}">
                <a16:creationId xmlns:a16="http://schemas.microsoft.com/office/drawing/2014/main" id="{9B63C2EF-BB09-BA23-0894-3E27C40A3C7E}"/>
              </a:ext>
            </a:extLst>
          </p:cNvPr>
          <p:cNvPicPr>
            <a:picLocks noChangeAspect="1"/>
          </p:cNvPicPr>
          <p:nvPr/>
        </p:nvPicPr>
        <p:blipFill rotWithShape="1">
          <a:blip r:embed="rId3">
            <a:extLst>
              <a:ext uri="{28A0092B-C50C-407E-A947-70E740481C1C}">
                <a14:useLocalDpi xmlns:a14="http://schemas.microsoft.com/office/drawing/2010/main" val="0"/>
              </a:ext>
            </a:extLst>
          </a:blip>
          <a:srcRect r="2657" b="3581"/>
          <a:stretch/>
        </p:blipFill>
        <p:spPr>
          <a:xfrm>
            <a:off x="445818" y="1493751"/>
            <a:ext cx="3656625" cy="1881650"/>
          </a:xfrm>
          <a:prstGeom prst="roundRect">
            <a:avLst/>
          </a:prstGeom>
          <a:ln w="57150">
            <a:solidFill>
              <a:srgbClr val="83A83F"/>
            </a:solidFill>
          </a:ln>
        </p:spPr>
      </p:pic>
      <p:pic>
        <p:nvPicPr>
          <p:cNvPr id="8" name="Picture 7" descr="A picture containing text, indoor&#10;&#10;Description automatically generated">
            <a:extLst>
              <a:ext uri="{FF2B5EF4-FFF2-40B4-BE49-F238E27FC236}">
                <a16:creationId xmlns:a16="http://schemas.microsoft.com/office/drawing/2014/main" id="{F9866786-D0B3-9431-F1F7-A2904D031385}"/>
              </a:ext>
            </a:extLst>
          </p:cNvPr>
          <p:cNvPicPr>
            <a:picLocks noChangeAspect="1"/>
          </p:cNvPicPr>
          <p:nvPr/>
        </p:nvPicPr>
        <p:blipFill rotWithShape="1">
          <a:blip r:embed="rId4">
            <a:extLst>
              <a:ext uri="{28A0092B-C50C-407E-A947-70E740481C1C}">
                <a14:useLocalDpi xmlns:a14="http://schemas.microsoft.com/office/drawing/2010/main" val="0"/>
              </a:ext>
            </a:extLst>
          </a:blip>
          <a:srcRect l="893" t="20720" r="1224" b="2944"/>
          <a:stretch/>
        </p:blipFill>
        <p:spPr>
          <a:xfrm>
            <a:off x="4941728" y="1513743"/>
            <a:ext cx="3756454" cy="1861658"/>
          </a:xfrm>
          <a:prstGeom prst="roundRect">
            <a:avLst/>
          </a:prstGeom>
          <a:ln w="57150">
            <a:solidFill>
              <a:srgbClr val="83A83F"/>
            </a:solidFill>
          </a:ln>
        </p:spPr>
      </p:pic>
      <p:sp>
        <p:nvSpPr>
          <p:cNvPr id="10" name="Title 1">
            <a:extLst>
              <a:ext uri="{FF2B5EF4-FFF2-40B4-BE49-F238E27FC236}">
                <a16:creationId xmlns:a16="http://schemas.microsoft.com/office/drawing/2014/main" id="{69233AB2-BB48-BF41-89BE-4290FED93E22}"/>
              </a:ext>
            </a:extLst>
          </p:cNvPr>
          <p:cNvSpPr txBox="1">
            <a:spLocks/>
          </p:cNvSpPr>
          <p:nvPr/>
        </p:nvSpPr>
        <p:spPr>
          <a:xfrm>
            <a:off x="613433" y="553719"/>
            <a:ext cx="3321393" cy="626742"/>
          </a:xfrm>
          <a:prstGeom prst="rect">
            <a:avLst/>
          </a:prstGeom>
        </p:spPr>
        <p:txBody>
          <a:bodyPr vert="horz" lIns="91440" tIns="45720" rIns="91440" bIns="45720" rtlCol="0" anchor="t">
            <a:noAutofit/>
          </a:bodyPr>
          <a:lstStyle>
            <a:lvl1pPr algn="ctr" defTabSz="914400" rtl="0" eaLnBrk="1" latinLnBrk="0" hangingPunct="1">
              <a:lnSpc>
                <a:spcPct val="100000"/>
              </a:lnSpc>
              <a:spcBef>
                <a:spcPct val="0"/>
              </a:spcBef>
              <a:buNone/>
              <a:defRPr sz="3200" b="1" kern="1200">
                <a:solidFill>
                  <a:srgbClr val="B95659"/>
                </a:solidFill>
                <a:latin typeface="Arial" panose="020B0604020202020204" pitchFamily="34" charset="0"/>
                <a:ea typeface="+mj-ea"/>
                <a:cs typeface="Arial" panose="020B0604020202020204" pitchFamily="34" charset="0"/>
              </a:defRPr>
            </a:lvl1pPr>
          </a:lstStyle>
          <a:p>
            <a:r>
              <a:rPr lang="en-US" dirty="0"/>
              <a:t>Oral Translation</a:t>
            </a:r>
            <a:br>
              <a:rPr lang="en-US" dirty="0"/>
            </a:br>
            <a:endParaRPr lang="en-US" dirty="0"/>
          </a:p>
        </p:txBody>
      </p:sp>
      <p:pic>
        <p:nvPicPr>
          <p:cNvPr id="12" name="Picture 11">
            <a:extLst>
              <a:ext uri="{FF2B5EF4-FFF2-40B4-BE49-F238E27FC236}">
                <a16:creationId xmlns:a16="http://schemas.microsoft.com/office/drawing/2014/main" id="{D37BA671-685A-5CB8-83FE-8D730F3AA798}"/>
              </a:ext>
            </a:extLst>
          </p:cNvPr>
          <p:cNvPicPr>
            <a:picLocks noChangeAspect="1"/>
          </p:cNvPicPr>
          <p:nvPr/>
        </p:nvPicPr>
        <p:blipFill>
          <a:blip r:embed="rId5">
            <a:extLst>
              <a:ext uri="{28A0092B-C50C-407E-A947-70E740481C1C}">
                <a14:useLocalDpi xmlns:a14="http://schemas.microsoft.com/office/drawing/2010/main" val="0"/>
              </a:ext>
            </a:extLst>
          </a:blip>
          <a:srcRect l="10724" r="10724"/>
          <a:stretch/>
        </p:blipFill>
        <p:spPr>
          <a:xfrm>
            <a:off x="5670560" y="3723489"/>
            <a:ext cx="2317028" cy="2589933"/>
          </a:xfrm>
          <a:prstGeom prst="roundRect">
            <a:avLst/>
          </a:prstGeom>
          <a:ln w="57150">
            <a:solidFill>
              <a:srgbClr val="FBA93D"/>
            </a:solidFill>
          </a:ln>
        </p:spPr>
      </p:pic>
    </p:spTree>
    <p:extLst>
      <p:ext uri="{BB962C8B-B14F-4D97-AF65-F5344CB8AC3E}">
        <p14:creationId xmlns:p14="http://schemas.microsoft.com/office/powerpoint/2010/main" val="3036217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F891DBA-B30F-4600-A0FD-D51DE2FC4E3A}"/>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a:stretch/>
        </p:blipFill>
        <p:spPr>
          <a:xfrm>
            <a:off x="429725" y="2163214"/>
            <a:ext cx="2672573" cy="1716925"/>
          </a:xfrm>
          <a:prstGeom prst="rect">
            <a:avLst/>
          </a:prstGeom>
          <a:ln>
            <a:solidFill>
              <a:schemeClr val="tx2">
                <a:lumMod val="60000"/>
                <a:lumOff val="40000"/>
              </a:schemeClr>
            </a:solidFill>
          </a:ln>
        </p:spPr>
      </p:pic>
      <p:sp>
        <p:nvSpPr>
          <p:cNvPr id="9" name="TextBox 8">
            <a:extLst>
              <a:ext uri="{FF2B5EF4-FFF2-40B4-BE49-F238E27FC236}">
                <a16:creationId xmlns:a16="http://schemas.microsoft.com/office/drawing/2014/main" id="{49B15023-6CC4-423F-8A3B-C82C3E4124F4}"/>
              </a:ext>
            </a:extLst>
          </p:cNvPr>
          <p:cNvSpPr txBox="1"/>
          <p:nvPr/>
        </p:nvSpPr>
        <p:spPr>
          <a:xfrm>
            <a:off x="306277" y="4017773"/>
            <a:ext cx="2873808" cy="523220"/>
          </a:xfrm>
          <a:prstGeom prst="rect">
            <a:avLst/>
          </a:prstGeom>
          <a:noFill/>
        </p:spPr>
        <p:txBody>
          <a:bodyPr wrap="square">
            <a:spAutoFit/>
          </a:bodyPr>
          <a:lstStyle/>
          <a:p>
            <a:pPr algn="ctr"/>
            <a:r>
              <a:rPr lang="en-US" sz="2800" b="1" dirty="0">
                <a:solidFill>
                  <a:schemeClr val="accent6">
                    <a:lumMod val="50000"/>
                  </a:schemeClr>
                </a:solidFill>
                <a:effectLst/>
                <a:latin typeface="Arial" panose="020B0604020202020204" pitchFamily="34" charset="0"/>
                <a:ea typeface="Calibri" panose="020F0502020204030204" pitchFamily="34" charset="0"/>
              </a:rPr>
              <a:t>Local Church </a:t>
            </a:r>
            <a:endParaRPr lang="en-US" sz="2800" b="1" dirty="0">
              <a:solidFill>
                <a:schemeClr val="accent6">
                  <a:lumMod val="50000"/>
                </a:schemeClr>
              </a:solidFill>
            </a:endParaRPr>
          </a:p>
        </p:txBody>
      </p:sp>
      <p:sp>
        <p:nvSpPr>
          <p:cNvPr id="10" name="Arrow: Right 9">
            <a:extLst>
              <a:ext uri="{FF2B5EF4-FFF2-40B4-BE49-F238E27FC236}">
                <a16:creationId xmlns:a16="http://schemas.microsoft.com/office/drawing/2014/main" id="{B406EF6A-F650-4A7A-A7FD-FE57923506C3}"/>
              </a:ext>
            </a:extLst>
          </p:cNvPr>
          <p:cNvSpPr/>
          <p:nvPr/>
        </p:nvSpPr>
        <p:spPr>
          <a:xfrm>
            <a:off x="3328317" y="2534131"/>
            <a:ext cx="792719" cy="1057974"/>
          </a:xfrm>
          <a:prstGeom prst="rightArrow">
            <a:avLst>
              <a:gd name="adj1" fmla="val 56173"/>
              <a:gd name="adj2" fmla="val 50000"/>
            </a:avLst>
          </a:prstGeom>
          <a:solidFill>
            <a:schemeClr val="accent2"/>
          </a:solidFill>
          <a:ln>
            <a:noFill/>
          </a:ln>
        </p:spPr>
        <p:txBody>
          <a:bodyPr wrap="square"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3" name="Title 2">
            <a:extLst>
              <a:ext uri="{FF2B5EF4-FFF2-40B4-BE49-F238E27FC236}">
                <a16:creationId xmlns:a16="http://schemas.microsoft.com/office/drawing/2014/main" id="{D9A2E853-883C-47FB-A71C-072334F55384}"/>
              </a:ext>
            </a:extLst>
          </p:cNvPr>
          <p:cNvSpPr>
            <a:spLocks noGrp="1"/>
          </p:cNvSpPr>
          <p:nvPr>
            <p:ph type="title"/>
          </p:nvPr>
        </p:nvSpPr>
        <p:spPr/>
        <p:txBody>
          <a:bodyPr/>
          <a:lstStyle/>
          <a:p>
            <a:r>
              <a:rPr lang="en-US" dirty="0"/>
              <a:t>Who Decides?</a:t>
            </a:r>
          </a:p>
        </p:txBody>
      </p:sp>
      <p:pic>
        <p:nvPicPr>
          <p:cNvPr id="8" name="Picture 7">
            <a:extLst>
              <a:ext uri="{FF2B5EF4-FFF2-40B4-BE49-F238E27FC236}">
                <a16:creationId xmlns:a16="http://schemas.microsoft.com/office/drawing/2014/main" id="{3C04C6FF-A603-4D2D-A3A9-2595CFDABC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0801" y="1831422"/>
            <a:ext cx="4363474" cy="2447961"/>
          </a:xfrm>
          <a:prstGeom prst="roundRect">
            <a:avLst>
              <a:gd name="adj" fmla="val 10441"/>
            </a:avLst>
          </a:prstGeom>
          <a:ln w="57150">
            <a:solidFill>
              <a:schemeClr val="accent3"/>
            </a:solidFill>
          </a:ln>
          <a:effectLst>
            <a:outerShdw blurRad="50800" dist="38100" dir="5400000" algn="t" rotWithShape="0">
              <a:prstClr val="black">
                <a:alpha val="40000"/>
              </a:prstClr>
            </a:outerShdw>
          </a:effectLst>
        </p:spPr>
      </p:pic>
      <p:sp>
        <p:nvSpPr>
          <p:cNvPr id="2" name="TextBox 1">
            <a:extLst>
              <a:ext uri="{FF2B5EF4-FFF2-40B4-BE49-F238E27FC236}">
                <a16:creationId xmlns:a16="http://schemas.microsoft.com/office/drawing/2014/main" id="{F561853D-D3B3-2735-B51F-532F43C8DBFB}"/>
              </a:ext>
            </a:extLst>
          </p:cNvPr>
          <p:cNvSpPr txBox="1"/>
          <p:nvPr/>
        </p:nvSpPr>
        <p:spPr>
          <a:xfrm>
            <a:off x="2138977" y="4974473"/>
            <a:ext cx="4866046" cy="923330"/>
          </a:xfrm>
          <a:prstGeom prst="rect">
            <a:avLst/>
          </a:prstGeom>
          <a:noFill/>
        </p:spPr>
        <p:txBody>
          <a:bodyPr wrap="square" rtlCol="0">
            <a:spAutoFit/>
          </a:bodyPr>
          <a:lstStyle/>
          <a:p>
            <a:pPr algn="ctr"/>
            <a:r>
              <a:rPr lang="en-US" b="1" dirty="0"/>
              <a:t>The believers in the community who are invested in getting Scripture for their heart language.</a:t>
            </a:r>
          </a:p>
        </p:txBody>
      </p:sp>
    </p:spTree>
    <p:extLst>
      <p:ext uri="{BB962C8B-B14F-4D97-AF65-F5344CB8AC3E}">
        <p14:creationId xmlns:p14="http://schemas.microsoft.com/office/powerpoint/2010/main" val="2259598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AD8FF41-FB82-4F58-2977-D82350BB6491}"/>
              </a:ext>
            </a:extLst>
          </p:cNvPr>
          <p:cNvPicPr>
            <a:picLocks noChangeAspect="1"/>
          </p:cNvPicPr>
          <p:nvPr/>
        </p:nvPicPr>
        <p:blipFill rotWithShape="1">
          <a:blip r:embed="rId2">
            <a:extLst>
              <a:ext uri="{28A0092B-C50C-407E-A947-70E740481C1C}">
                <a14:useLocalDpi xmlns:a14="http://schemas.microsoft.com/office/drawing/2010/main" val="0"/>
              </a:ext>
            </a:extLst>
          </a:blip>
          <a:srcRect l="37022" t="58555" r="18740" b="384"/>
          <a:stretch/>
        </p:blipFill>
        <p:spPr>
          <a:xfrm>
            <a:off x="2143896" y="1737171"/>
            <a:ext cx="4856205" cy="1830862"/>
          </a:xfrm>
          <a:prstGeom prst="roundRect">
            <a:avLst/>
          </a:prstGeom>
          <a:ln w="57150">
            <a:solidFill>
              <a:srgbClr val="FBA93D"/>
            </a:solidFill>
          </a:ln>
        </p:spPr>
      </p:pic>
      <p:sp>
        <p:nvSpPr>
          <p:cNvPr id="2" name="Title 1">
            <a:extLst>
              <a:ext uri="{FF2B5EF4-FFF2-40B4-BE49-F238E27FC236}">
                <a16:creationId xmlns:a16="http://schemas.microsoft.com/office/drawing/2014/main" id="{35DC7BDA-30B5-1CD7-544B-3CC759E5EFB2}"/>
              </a:ext>
            </a:extLst>
          </p:cNvPr>
          <p:cNvSpPr>
            <a:spLocks noGrp="1"/>
          </p:cNvSpPr>
          <p:nvPr>
            <p:ph type="title"/>
          </p:nvPr>
        </p:nvSpPr>
        <p:spPr>
          <a:xfrm>
            <a:off x="628650" y="386512"/>
            <a:ext cx="7886700" cy="898591"/>
          </a:xfrm>
        </p:spPr>
        <p:txBody>
          <a:bodyPr/>
          <a:lstStyle/>
          <a:p>
            <a:r>
              <a:rPr lang="en-US" dirty="0"/>
              <a:t>What Should the Church Consider?</a:t>
            </a:r>
          </a:p>
        </p:txBody>
      </p:sp>
      <p:sp>
        <p:nvSpPr>
          <p:cNvPr id="5" name="TextBox 4">
            <a:extLst>
              <a:ext uri="{FF2B5EF4-FFF2-40B4-BE49-F238E27FC236}">
                <a16:creationId xmlns:a16="http://schemas.microsoft.com/office/drawing/2014/main" id="{8C8F59D7-2176-947A-1CDB-083409636249}"/>
              </a:ext>
            </a:extLst>
          </p:cNvPr>
          <p:cNvSpPr txBox="1"/>
          <p:nvPr/>
        </p:nvSpPr>
        <p:spPr>
          <a:xfrm>
            <a:off x="1231102" y="3830409"/>
            <a:ext cx="6681794" cy="286232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dirty="0"/>
              <a:t>Has there been a written language for a long time?</a:t>
            </a:r>
          </a:p>
          <a:p>
            <a:endParaRPr lang="en-US" sz="2000" dirty="0">
              <a:cs typeface="Arial"/>
            </a:endParaRPr>
          </a:p>
          <a:p>
            <a:pPr marL="285750" indent="-285750">
              <a:buFont typeface="Arial" panose="020B0604020202020204" pitchFamily="34" charset="0"/>
              <a:buChar char="•"/>
            </a:pPr>
            <a:r>
              <a:rPr lang="en-US" sz="2000" dirty="0">
                <a:cs typeface="Arial"/>
              </a:rPr>
              <a:t>Does the language group have other literature?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Do the people read and write in their heart language?</a:t>
            </a:r>
          </a:p>
          <a:p>
            <a:endParaRPr lang="en-US" sz="2000" dirty="0"/>
          </a:p>
          <a:p>
            <a:pPr marL="285750" indent="-285750">
              <a:buFont typeface="Arial" panose="020B0604020202020204" pitchFamily="34" charset="0"/>
              <a:buChar char="•"/>
            </a:pPr>
            <a:r>
              <a:rPr lang="en-US" sz="2000" dirty="0"/>
              <a:t>Is that common?</a:t>
            </a:r>
          </a:p>
          <a:p>
            <a:endParaRPr lang="en-US" sz="2000" dirty="0"/>
          </a:p>
          <a:p>
            <a:pPr marL="285750" indent="-285750">
              <a:buFont typeface="Arial" panose="020B0604020202020204" pitchFamily="34" charset="0"/>
              <a:buChar char="•"/>
            </a:pPr>
            <a:r>
              <a:rPr lang="en-US" sz="2000" dirty="0"/>
              <a:t>Is the number of readers growing?</a:t>
            </a:r>
          </a:p>
        </p:txBody>
      </p:sp>
      <p:sp>
        <p:nvSpPr>
          <p:cNvPr id="6" name="TextBox 5">
            <a:extLst>
              <a:ext uri="{FF2B5EF4-FFF2-40B4-BE49-F238E27FC236}">
                <a16:creationId xmlns:a16="http://schemas.microsoft.com/office/drawing/2014/main" id="{C2F3C23E-6208-8F02-5630-5737C9D6D5AE}"/>
              </a:ext>
            </a:extLst>
          </p:cNvPr>
          <p:cNvSpPr txBox="1"/>
          <p:nvPr/>
        </p:nvSpPr>
        <p:spPr>
          <a:xfrm>
            <a:off x="2941329" y="1185459"/>
            <a:ext cx="3261337" cy="461665"/>
          </a:xfrm>
          <a:prstGeom prst="rect">
            <a:avLst/>
          </a:prstGeom>
          <a:noFill/>
        </p:spPr>
        <p:txBody>
          <a:bodyPr wrap="square" rtlCol="0">
            <a:spAutoFit/>
          </a:bodyPr>
          <a:lstStyle/>
          <a:p>
            <a:pPr algn="ctr"/>
            <a:r>
              <a:rPr lang="en-US" sz="2400" b="1" dirty="0">
                <a:solidFill>
                  <a:srgbClr val="FBA93D"/>
                </a:solidFill>
              </a:rPr>
              <a:t>Written Translation</a:t>
            </a:r>
          </a:p>
        </p:txBody>
      </p:sp>
    </p:spTree>
    <p:extLst>
      <p:ext uri="{BB962C8B-B14F-4D97-AF65-F5344CB8AC3E}">
        <p14:creationId xmlns:p14="http://schemas.microsoft.com/office/powerpoint/2010/main" val="2094813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1E42A-B00D-C39A-966A-482AF10D144F}"/>
              </a:ext>
            </a:extLst>
          </p:cNvPr>
          <p:cNvSpPr>
            <a:spLocks noGrp="1"/>
          </p:cNvSpPr>
          <p:nvPr>
            <p:ph type="title"/>
          </p:nvPr>
        </p:nvSpPr>
        <p:spPr/>
        <p:txBody>
          <a:bodyPr/>
          <a:lstStyle/>
          <a:p>
            <a:r>
              <a:rPr lang="en-US"/>
              <a:t>What Should the Church Consider?</a:t>
            </a:r>
            <a:endParaRPr lang="en-US" dirty="0"/>
          </a:p>
        </p:txBody>
      </p:sp>
      <p:sp>
        <p:nvSpPr>
          <p:cNvPr id="3" name="TextBox 2">
            <a:extLst>
              <a:ext uri="{FF2B5EF4-FFF2-40B4-BE49-F238E27FC236}">
                <a16:creationId xmlns:a16="http://schemas.microsoft.com/office/drawing/2014/main" id="{BADC65A8-83A8-CDED-1D06-AC2F373D978A}"/>
              </a:ext>
            </a:extLst>
          </p:cNvPr>
          <p:cNvSpPr txBox="1"/>
          <p:nvPr/>
        </p:nvSpPr>
        <p:spPr>
          <a:xfrm>
            <a:off x="1474785" y="4224719"/>
            <a:ext cx="6194427"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How could people listen to an oral translation?</a:t>
            </a:r>
          </a:p>
          <a:p>
            <a:endParaRPr lang="en-US" sz="2000" dirty="0"/>
          </a:p>
          <a:p>
            <a:pPr marL="285750" indent="-285750">
              <a:buFont typeface="Arial" panose="020B0604020202020204" pitchFamily="34" charset="0"/>
              <a:buChar char="•"/>
            </a:pPr>
            <a:r>
              <a:rPr lang="en-US" sz="2000" dirty="0"/>
              <a:t>What do they prefer?</a:t>
            </a:r>
          </a:p>
          <a:p>
            <a:endParaRPr lang="en-US" sz="2000" dirty="0"/>
          </a:p>
          <a:p>
            <a:pPr marL="285750" indent="-285750">
              <a:buFont typeface="Arial" panose="020B0604020202020204" pitchFamily="34" charset="0"/>
              <a:buChar char="•"/>
            </a:pPr>
            <a:r>
              <a:rPr lang="en-US" sz="2000" dirty="0"/>
              <a:t>Is literacy wanted?</a:t>
            </a:r>
          </a:p>
          <a:p>
            <a:endParaRPr lang="en-US" sz="2000" dirty="0"/>
          </a:p>
          <a:p>
            <a:pPr marL="285750" indent="-285750">
              <a:buFont typeface="Arial" panose="020B0604020202020204" pitchFamily="34" charset="0"/>
              <a:buChar char="•"/>
            </a:pPr>
            <a:r>
              <a:rPr lang="en-US" sz="2000" dirty="0"/>
              <a:t>Are translators able to read the source language?</a:t>
            </a:r>
          </a:p>
        </p:txBody>
      </p:sp>
      <p:pic>
        <p:nvPicPr>
          <p:cNvPr id="5" name="Picture 4">
            <a:extLst>
              <a:ext uri="{FF2B5EF4-FFF2-40B4-BE49-F238E27FC236}">
                <a16:creationId xmlns:a16="http://schemas.microsoft.com/office/drawing/2014/main" id="{AEF4920F-6B59-4E3D-01BB-94BD1E2E665A}"/>
              </a:ext>
            </a:extLst>
          </p:cNvPr>
          <p:cNvPicPr>
            <a:picLocks noChangeAspect="1"/>
          </p:cNvPicPr>
          <p:nvPr/>
        </p:nvPicPr>
        <p:blipFill rotWithShape="1">
          <a:blip r:embed="rId2">
            <a:extLst>
              <a:ext uri="{28A0092B-C50C-407E-A947-70E740481C1C}">
                <a14:useLocalDpi xmlns:a14="http://schemas.microsoft.com/office/drawing/2010/main" val="0"/>
              </a:ext>
            </a:extLst>
          </a:blip>
          <a:srcRect l="5037" t="26120" r="56072" b="38829"/>
          <a:stretch/>
        </p:blipFill>
        <p:spPr>
          <a:xfrm>
            <a:off x="2568459" y="1770029"/>
            <a:ext cx="4007080" cy="2031325"/>
          </a:xfrm>
          <a:prstGeom prst="roundRect">
            <a:avLst/>
          </a:prstGeom>
          <a:ln w="57150">
            <a:solidFill>
              <a:srgbClr val="FBA93D"/>
            </a:solidFill>
          </a:ln>
        </p:spPr>
      </p:pic>
      <p:sp>
        <p:nvSpPr>
          <p:cNvPr id="7" name="TextBox 6">
            <a:extLst>
              <a:ext uri="{FF2B5EF4-FFF2-40B4-BE49-F238E27FC236}">
                <a16:creationId xmlns:a16="http://schemas.microsoft.com/office/drawing/2014/main" id="{C6B380D9-9853-DE41-8211-DE1E25B8CAC0}"/>
              </a:ext>
            </a:extLst>
          </p:cNvPr>
          <p:cNvSpPr txBox="1"/>
          <p:nvPr/>
        </p:nvSpPr>
        <p:spPr>
          <a:xfrm>
            <a:off x="3243648" y="1173430"/>
            <a:ext cx="2656703" cy="461665"/>
          </a:xfrm>
          <a:prstGeom prst="rect">
            <a:avLst/>
          </a:prstGeom>
          <a:noFill/>
        </p:spPr>
        <p:txBody>
          <a:bodyPr wrap="square" rtlCol="0">
            <a:spAutoFit/>
          </a:bodyPr>
          <a:lstStyle/>
          <a:p>
            <a:pPr algn="ctr"/>
            <a:r>
              <a:rPr lang="en-US" sz="2400" b="1" dirty="0">
                <a:solidFill>
                  <a:srgbClr val="FBA93D"/>
                </a:solidFill>
              </a:rPr>
              <a:t>Oral Translation</a:t>
            </a:r>
          </a:p>
        </p:txBody>
      </p:sp>
    </p:spTree>
    <p:extLst>
      <p:ext uri="{BB962C8B-B14F-4D97-AF65-F5344CB8AC3E}">
        <p14:creationId xmlns:p14="http://schemas.microsoft.com/office/powerpoint/2010/main" val="3339271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peech Bubble: Rectangle with Corners Rounded 2">
            <a:extLst>
              <a:ext uri="{FF2B5EF4-FFF2-40B4-BE49-F238E27FC236}">
                <a16:creationId xmlns:a16="http://schemas.microsoft.com/office/drawing/2014/main" id="{ED49765C-9A44-4D95-885E-2F4D59660A35}"/>
              </a:ext>
            </a:extLst>
          </p:cNvPr>
          <p:cNvSpPr/>
          <p:nvPr/>
        </p:nvSpPr>
        <p:spPr>
          <a:xfrm>
            <a:off x="4446814" y="1977081"/>
            <a:ext cx="4067297" cy="2189549"/>
          </a:xfrm>
          <a:prstGeom prst="wedgeRoundRectCallout">
            <a:avLst>
              <a:gd name="adj1" fmla="val -69418"/>
              <a:gd name="adj2" fmla="val 33979"/>
              <a:gd name="adj3" fmla="val 16667"/>
            </a:avLst>
          </a:prstGeom>
          <a:solidFill>
            <a:schemeClr val="bg1"/>
          </a:solidFill>
          <a:ln w="57150">
            <a:solidFill>
              <a:schemeClr val="accent3"/>
            </a:solidFill>
          </a:ln>
          <a:effectLst>
            <a:outerShdw blurRad="50800" dist="38100" dir="5400000" algn="t" rotWithShape="0">
              <a:prstClr val="black">
                <a:alpha val="40000"/>
              </a:prstClr>
            </a:outerShdw>
          </a:effectLst>
        </p:spPr>
        <p:txBody>
          <a:bodyPr wrap="square" lIns="0" tIns="0" rIns="0" bIns="0" rtlCol="0" anchor="ctr">
            <a:noAutofit/>
          </a:bodyPr>
          <a:lstStyle/>
          <a:p>
            <a:pPr algn="ctr">
              <a:spcAft>
                <a:spcPts val="600"/>
              </a:spcAft>
            </a:pPr>
            <a:r>
              <a:rPr lang="en-US" sz="2200" b="1" dirty="0">
                <a:solidFill>
                  <a:schemeClr val="accent1"/>
                </a:solidFill>
                <a:latin typeface="Arial" panose="020B0604020202020204" pitchFamily="34" charset="0"/>
                <a:ea typeface="Calibri" panose="020F0502020204030204" pitchFamily="34" charset="0"/>
                <a:cs typeface="Times New Roman" panose="02020603050405020304" pitchFamily="18" charset="0"/>
              </a:rPr>
              <a:t>If there is a writing system</a:t>
            </a:r>
            <a:endParaRPr lang="en-US" sz="2200" b="1" dirty="0">
              <a:solidFill>
                <a:schemeClr val="accent1"/>
              </a:solidFill>
              <a:effectLst/>
              <a:latin typeface="Arial" panose="020B0604020202020204" pitchFamily="34" charset="0"/>
              <a:ea typeface="Calibri" panose="020F0502020204030204" pitchFamily="34" charset="0"/>
              <a:cs typeface="Times New Roman" panose="02020603050405020304" pitchFamily="18" charset="0"/>
            </a:endParaRPr>
          </a:p>
          <a:p>
            <a:pPr algn="ctr"/>
            <a:r>
              <a:rPr lang="en-US" sz="2000" dirty="0">
                <a:solidFill>
                  <a:schemeClr val="tx2"/>
                </a:solidFill>
                <a:latin typeface="Arial" panose="020B0604020202020204" pitchFamily="34" charset="0"/>
                <a:ea typeface="Calibri" panose="020F0502020204030204" pitchFamily="34" charset="0"/>
                <a:cs typeface="Times New Roman" panose="02020603050405020304" pitchFamily="18" charset="0"/>
              </a:rPr>
              <a:t>Translate in writing</a:t>
            </a:r>
            <a:endParaRPr lang="en-US" sz="20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endParaRPr>
          </a:p>
          <a:p>
            <a:pPr algn="ctr">
              <a:spcBef>
                <a:spcPts val="600"/>
              </a:spcBef>
              <a:spcAft>
                <a:spcPts val="600"/>
              </a:spcAft>
            </a:pPr>
            <a:r>
              <a:rPr lang="en-US" sz="2000" dirty="0">
                <a:solidFill>
                  <a:schemeClr val="accent1"/>
                </a:solidFill>
                <a:latin typeface="Arial Black" panose="020B0A04020102020204" pitchFamily="34" charset="0"/>
              </a:rPr>
              <a:t>OR</a:t>
            </a:r>
          </a:p>
          <a:p>
            <a:pPr algn="ctr"/>
            <a:r>
              <a:rPr lang="en-US" sz="2000" dirty="0">
                <a:solidFill>
                  <a:schemeClr val="tx2"/>
                </a:solidFill>
              </a:rPr>
              <a:t>Translate in writing and record an audio for non-readers</a:t>
            </a:r>
          </a:p>
        </p:txBody>
      </p:sp>
      <p:pic>
        <p:nvPicPr>
          <p:cNvPr id="42" name="Picture 41">
            <a:extLst>
              <a:ext uri="{FF2B5EF4-FFF2-40B4-BE49-F238E27FC236}">
                <a16:creationId xmlns:a16="http://schemas.microsoft.com/office/drawing/2014/main" id="{18763AD2-5B8A-4A52-ABE3-AF0B7F5B8E27}"/>
              </a:ext>
            </a:extLst>
          </p:cNvPr>
          <p:cNvPicPr>
            <a:picLocks noChangeAspect="1"/>
          </p:cNvPicPr>
          <p:nvPr/>
        </p:nvPicPr>
        <p:blipFill>
          <a:blip r:embed="rId3">
            <a:extLst>
              <a:ext uri="{28A0092B-C50C-407E-A947-70E740481C1C}">
                <a14:useLocalDpi xmlns:a14="http://schemas.microsoft.com/office/drawing/2010/main" val="0"/>
              </a:ext>
            </a:extLst>
          </a:blip>
          <a:srcRect l="15" r="15"/>
          <a:stretch/>
        </p:blipFill>
        <p:spPr>
          <a:xfrm>
            <a:off x="628650" y="2804399"/>
            <a:ext cx="2904008" cy="2904857"/>
          </a:xfrm>
          <a:prstGeom prst="ellipse">
            <a:avLst/>
          </a:prstGeom>
          <a:ln w="57150">
            <a:solidFill>
              <a:schemeClr val="accent3"/>
            </a:solidFill>
          </a:ln>
          <a:effectLst>
            <a:outerShdw blurRad="50800" dist="38100" dir="5400000" algn="t" rotWithShape="0">
              <a:prstClr val="black">
                <a:alpha val="40000"/>
              </a:prstClr>
            </a:outerShdw>
          </a:effectLst>
        </p:spPr>
      </p:pic>
      <p:sp>
        <p:nvSpPr>
          <p:cNvPr id="2" name="Title 1">
            <a:extLst>
              <a:ext uri="{FF2B5EF4-FFF2-40B4-BE49-F238E27FC236}">
                <a16:creationId xmlns:a16="http://schemas.microsoft.com/office/drawing/2014/main" id="{2E212808-C557-4C1F-A78C-A2FF9A96879D}"/>
              </a:ext>
            </a:extLst>
          </p:cNvPr>
          <p:cNvSpPr>
            <a:spLocks noGrp="1"/>
          </p:cNvSpPr>
          <p:nvPr>
            <p:ph type="title"/>
          </p:nvPr>
        </p:nvSpPr>
        <p:spPr/>
        <p:txBody>
          <a:bodyPr/>
          <a:lstStyle/>
          <a:p>
            <a:r>
              <a:rPr lang="en-US" dirty="0"/>
              <a:t>What Are Options </a:t>
            </a:r>
            <a:br>
              <a:rPr lang="en-US" dirty="0"/>
            </a:br>
            <a:r>
              <a:rPr lang="en-US" dirty="0"/>
              <a:t>for Translation?</a:t>
            </a:r>
          </a:p>
        </p:txBody>
      </p:sp>
      <p:sp>
        <p:nvSpPr>
          <p:cNvPr id="9" name="Speech Bubble: Rectangle with Corners Rounded 8">
            <a:extLst>
              <a:ext uri="{FF2B5EF4-FFF2-40B4-BE49-F238E27FC236}">
                <a16:creationId xmlns:a16="http://schemas.microsoft.com/office/drawing/2014/main" id="{DAB0030C-74EE-4ADE-8A59-5179646F5426}"/>
              </a:ext>
            </a:extLst>
          </p:cNvPr>
          <p:cNvSpPr/>
          <p:nvPr/>
        </p:nvSpPr>
        <p:spPr>
          <a:xfrm>
            <a:off x="4446814" y="4376603"/>
            <a:ext cx="4067297" cy="1690565"/>
          </a:xfrm>
          <a:prstGeom prst="wedgeRoundRectCallout">
            <a:avLst>
              <a:gd name="adj1" fmla="val -69692"/>
              <a:gd name="adj2" fmla="val -35003"/>
              <a:gd name="adj3" fmla="val 16667"/>
            </a:avLst>
          </a:prstGeom>
          <a:solidFill>
            <a:schemeClr val="bg1"/>
          </a:solidFill>
          <a:ln w="57150">
            <a:solidFill>
              <a:schemeClr val="accent3"/>
            </a:solidFill>
          </a:ln>
          <a:effectLst>
            <a:outerShdw blurRad="50800" dist="38100" dir="5400000" algn="t" rotWithShape="0">
              <a:prstClr val="black">
                <a:alpha val="40000"/>
              </a:prstClr>
            </a:outerShdw>
          </a:effectLst>
        </p:spPr>
        <p:txBody>
          <a:bodyPr wrap="square" lIns="0" tIns="0" rIns="0" bIns="0" rtlCol="0" anchor="ctr">
            <a:noAutofit/>
          </a:bodyPr>
          <a:lstStyle/>
          <a:p>
            <a:pPr algn="ctr">
              <a:spcAft>
                <a:spcPts val="600"/>
              </a:spcAft>
            </a:pPr>
            <a:endParaRPr lang="en-US" sz="2200" b="1" dirty="0">
              <a:solidFill>
                <a:schemeClr val="accent1"/>
              </a:solidFill>
              <a:latin typeface="Arial" panose="020B0604020202020204" pitchFamily="34" charset="0"/>
              <a:ea typeface="Calibri" panose="020F0502020204030204" pitchFamily="34" charset="0"/>
              <a:cs typeface="Times New Roman" panose="02020603050405020304" pitchFamily="18" charset="0"/>
            </a:endParaRPr>
          </a:p>
          <a:p>
            <a:pPr algn="ctr">
              <a:spcAft>
                <a:spcPts val="600"/>
              </a:spcAft>
            </a:pPr>
            <a:r>
              <a:rPr lang="en-US" sz="2200" b="1" dirty="0">
                <a:solidFill>
                  <a:schemeClr val="accent1"/>
                </a:solidFill>
                <a:latin typeface="Arial" panose="020B0604020202020204" pitchFamily="34" charset="0"/>
                <a:ea typeface="Calibri" panose="020F0502020204030204" pitchFamily="34" charset="0"/>
                <a:cs typeface="Times New Roman" panose="02020603050405020304" pitchFamily="18" charset="0"/>
              </a:rPr>
              <a:t>If there is no commonly </a:t>
            </a:r>
            <a:br>
              <a:rPr lang="en-US" sz="2200" b="1" dirty="0">
                <a:solidFill>
                  <a:schemeClr val="accent1"/>
                </a:solidFill>
                <a:latin typeface="Arial" panose="020B0604020202020204" pitchFamily="34" charset="0"/>
                <a:ea typeface="Calibri" panose="020F0502020204030204" pitchFamily="34" charset="0"/>
                <a:cs typeface="Times New Roman" panose="02020603050405020304" pitchFamily="18" charset="0"/>
              </a:rPr>
            </a:br>
            <a:r>
              <a:rPr lang="en-US" sz="2200" b="1" dirty="0">
                <a:solidFill>
                  <a:schemeClr val="accent1"/>
                </a:solidFill>
                <a:latin typeface="Arial" panose="020B0604020202020204" pitchFamily="34" charset="0"/>
                <a:ea typeface="Calibri" panose="020F0502020204030204" pitchFamily="34" charset="0"/>
                <a:cs typeface="Times New Roman" panose="02020603050405020304" pitchFamily="18" charset="0"/>
              </a:rPr>
              <a:t>used writing system</a:t>
            </a:r>
          </a:p>
          <a:p>
            <a:pPr algn="ctr"/>
            <a:r>
              <a:rPr lang="en-US" sz="2000" dirty="0">
                <a:solidFill>
                  <a:schemeClr val="tx2"/>
                </a:solidFill>
                <a:latin typeface="Arial" panose="020B0604020202020204" pitchFamily="34" charset="0"/>
                <a:ea typeface="Calibri" panose="020F0502020204030204" pitchFamily="34" charset="0"/>
                <a:cs typeface="Times New Roman" panose="02020603050405020304" pitchFamily="18" charset="0"/>
              </a:rPr>
              <a:t>Translate by speaking and produce an oral translation</a:t>
            </a:r>
            <a:br>
              <a:rPr lang="en-US" sz="2000" dirty="0">
                <a:solidFill>
                  <a:schemeClr val="tx2"/>
                </a:solidFill>
                <a:latin typeface="Arial" panose="020B0604020202020204" pitchFamily="34" charset="0"/>
                <a:ea typeface="Calibri" panose="020F0502020204030204" pitchFamily="34" charset="0"/>
                <a:cs typeface="Times New Roman" panose="02020603050405020304" pitchFamily="18" charset="0"/>
              </a:rPr>
            </a:br>
            <a:endParaRPr lang="en-US" sz="2000" dirty="0">
              <a:solidFill>
                <a:schemeClr val="tx2"/>
              </a:solidFill>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6762958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D870300-B03F-45F7-9154-521D8C74684E}">
  <ds:schemaRefs>
    <ds:schemaRef ds:uri="http://purl.org/dc/dcmitype/"/>
    <ds:schemaRef ds:uri="http://www.w3.org/XML/1998/namespace"/>
    <ds:schemaRef ds:uri="http://schemas.microsoft.com/office/2006/documentManagement/types"/>
    <ds:schemaRef ds:uri="http://purl.org/dc/elements/1.1/"/>
    <ds:schemaRef ds:uri="038937e4-20c5-4a73-b245-175c4ead9603"/>
    <ds:schemaRef ds:uri="http://schemas.microsoft.com/office/infopath/2007/PartnerControls"/>
    <ds:schemaRef ds:uri="http://schemas.openxmlformats.org/package/2006/metadata/core-properties"/>
    <ds:schemaRef ds:uri="http://schemas.microsoft.com/office/2006/metadata/properties"/>
    <ds:schemaRef ds:uri="9ede4979-7183-4f81-a394-71c40c9222c4"/>
    <ds:schemaRef ds:uri="http://schemas.microsoft.com/sharepoint/v3"/>
    <ds:schemaRef ds:uri="http://purl.org/dc/terms/"/>
  </ds:schemaRefs>
</ds:datastoreItem>
</file>

<file path=customXml/itemProps2.xml><?xml version="1.0" encoding="utf-8"?>
<ds:datastoreItem xmlns:ds="http://schemas.openxmlformats.org/officeDocument/2006/customXml" ds:itemID="{4C13B9E5-63FA-4E1A-BA5C-3760CC509CF2}"/>
</file>

<file path=customXml/itemProps3.xml><?xml version="1.0" encoding="utf-8"?>
<ds:datastoreItem xmlns:ds="http://schemas.openxmlformats.org/officeDocument/2006/customXml" ds:itemID="{B178770A-F6AC-406B-AF0D-88CBCF36B7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4304</TotalTime>
  <Words>356</Words>
  <Application>Microsoft Office PowerPoint</Application>
  <PresentationFormat>On-screen Show (4:3)</PresentationFormat>
  <Paragraphs>61</Paragraphs>
  <Slides>9</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Arial</vt:lpstr>
      <vt:lpstr>Arial Black</vt:lpstr>
      <vt:lpstr>Calibri</vt:lpstr>
      <vt:lpstr>Times New Roman</vt:lpstr>
      <vt:lpstr>Office Theme</vt:lpstr>
      <vt:lpstr>Office Theme</vt:lpstr>
      <vt:lpstr>PowerPoint Presentation</vt:lpstr>
      <vt:lpstr>Genesis 11:1–9 </vt:lpstr>
      <vt:lpstr>Over 3000 language groups</vt:lpstr>
      <vt:lpstr>Differences in Oral Communities</vt:lpstr>
      <vt:lpstr>Written Translation   </vt:lpstr>
      <vt:lpstr>Who Decides?</vt:lpstr>
      <vt:lpstr>What Should the Church Consider?</vt:lpstr>
      <vt:lpstr>What Should the Church Consider?</vt:lpstr>
      <vt:lpstr>What Are Options  for Translation?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232</cp:revision>
  <dcterms:created xsi:type="dcterms:W3CDTF">2019-03-18T18:21:25Z</dcterms:created>
  <dcterms:modified xsi:type="dcterms:W3CDTF">2024-04-24T19:54:53Z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